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4" r:id="rId4"/>
    <p:sldId id="258" r:id="rId5"/>
    <p:sldId id="259" r:id="rId6"/>
    <p:sldId id="266" r:id="rId7"/>
    <p:sldId id="260" r:id="rId8"/>
    <p:sldId id="268" r:id="rId9"/>
    <p:sldId id="269" r:id="rId10"/>
    <p:sldId id="261" r:id="rId11"/>
    <p:sldId id="263" r:id="rId12"/>
    <p:sldId id="270" r:id="rId13"/>
    <p:sldId id="271" r:id="rId14"/>
    <p:sldId id="272" r:id="rId15"/>
    <p:sldId id="262" r:id="rId16"/>
    <p:sldId id="267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B319"/>
    <a:srgbClr val="0B3625"/>
    <a:srgbClr val="FF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0295C1-BB7E-4790-90A7-6D05E5048A2B}" v="467" dt="2024-04-02T18:34:24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863" autoAdjust="0"/>
  </p:normalViewPr>
  <p:slideViewPr>
    <p:cSldViewPr snapToGrid="0">
      <p:cViewPr varScale="1">
        <p:scale>
          <a:sx n="74" d="100"/>
          <a:sy n="74" d="100"/>
        </p:scale>
        <p:origin x="13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in Roitt" userId="061cefee-8a31-4565-ad8f-b300de8a3dcc" providerId="ADAL" clId="{B50295C1-BB7E-4790-90A7-6D05E5048A2B}"/>
    <pc:docChg chg="undo redo custSel addSld delSld modSld sldOrd modMainMaster">
      <pc:chgData name="Colin Roitt" userId="061cefee-8a31-4565-ad8f-b300de8a3dcc" providerId="ADAL" clId="{B50295C1-BB7E-4790-90A7-6D05E5048A2B}" dt="2024-04-02T18:34:24.982" v="9463"/>
      <pc:docMkLst>
        <pc:docMk/>
      </pc:docMkLst>
      <pc:sldChg chg="addSp delSp modSp mod setBg">
        <pc:chgData name="Colin Roitt" userId="061cefee-8a31-4565-ad8f-b300de8a3dcc" providerId="ADAL" clId="{B50295C1-BB7E-4790-90A7-6D05E5048A2B}" dt="2024-04-02T18:34:13.584" v="9462" actId="1035"/>
        <pc:sldMkLst>
          <pc:docMk/>
          <pc:sldMk cId="52081712" sldId="256"/>
        </pc:sldMkLst>
        <pc:spChg chg="mod">
          <ac:chgData name="Colin Roitt" userId="061cefee-8a31-4565-ad8f-b300de8a3dcc" providerId="ADAL" clId="{B50295C1-BB7E-4790-90A7-6D05E5048A2B}" dt="2024-03-19T13:03:14.248" v="6569" actId="1076"/>
          <ac:spMkLst>
            <pc:docMk/>
            <pc:sldMk cId="52081712" sldId="256"/>
            <ac:spMk id="2" creationId="{1E739367-4477-AF56-D092-695A16D439EE}"/>
          </ac:spMkLst>
        </pc:spChg>
        <pc:spChg chg="mod">
          <ac:chgData name="Colin Roitt" userId="061cefee-8a31-4565-ad8f-b300de8a3dcc" providerId="ADAL" clId="{B50295C1-BB7E-4790-90A7-6D05E5048A2B}" dt="2024-03-20T13:35:07.507" v="8268" actId="113"/>
          <ac:spMkLst>
            <pc:docMk/>
            <pc:sldMk cId="52081712" sldId="256"/>
            <ac:spMk id="3" creationId="{E768A3A3-6181-98A8-2A35-36DB27977C5F}"/>
          </ac:spMkLst>
        </pc:spChg>
        <pc:spChg chg="add del mod">
          <ac:chgData name="Colin Roitt" userId="061cefee-8a31-4565-ad8f-b300de8a3dcc" providerId="ADAL" clId="{B50295C1-BB7E-4790-90A7-6D05E5048A2B}" dt="2024-03-19T12:43:10.350" v="6022" actId="478"/>
          <ac:spMkLst>
            <pc:docMk/>
            <pc:sldMk cId="52081712" sldId="256"/>
            <ac:spMk id="6" creationId="{E89BAF2C-A5FF-FD6D-981F-B7133F5E348F}"/>
          </ac:spMkLst>
        </pc:spChg>
        <pc:spChg chg="add del mod ord">
          <ac:chgData name="Colin Roitt" userId="061cefee-8a31-4565-ad8f-b300de8a3dcc" providerId="ADAL" clId="{B50295C1-BB7E-4790-90A7-6D05E5048A2B}" dt="2024-03-21T11:08:28.503" v="8315" actId="167"/>
          <ac:spMkLst>
            <pc:docMk/>
            <pc:sldMk cId="52081712" sldId="256"/>
            <ac:spMk id="7" creationId="{C4A6D159-8B0A-374A-F27E-A11CC4400ADF}"/>
          </ac:spMkLst>
        </pc:spChg>
        <pc:spChg chg="add del">
          <ac:chgData name="Colin Roitt" userId="061cefee-8a31-4565-ad8f-b300de8a3dcc" providerId="ADAL" clId="{B50295C1-BB7E-4790-90A7-6D05E5048A2B}" dt="2024-03-19T13:03:55.126" v="6576" actId="22"/>
          <ac:spMkLst>
            <pc:docMk/>
            <pc:sldMk cId="52081712" sldId="256"/>
            <ac:spMk id="9" creationId="{783AE30A-C329-8FEC-7724-A537392D158C}"/>
          </ac:spMkLst>
        </pc:spChg>
        <pc:spChg chg="add del">
          <ac:chgData name="Colin Roitt" userId="061cefee-8a31-4565-ad8f-b300de8a3dcc" providerId="ADAL" clId="{B50295C1-BB7E-4790-90A7-6D05E5048A2B}" dt="2024-03-19T12:41:31.456" v="6001" actId="26606"/>
          <ac:spMkLst>
            <pc:docMk/>
            <pc:sldMk cId="52081712" sldId="256"/>
            <ac:spMk id="10" creationId="{19D32F93-50AC-4C46-A5DB-291C60DDB7BD}"/>
          </ac:spMkLst>
        </pc:spChg>
        <pc:spChg chg="add del">
          <ac:chgData name="Colin Roitt" userId="061cefee-8a31-4565-ad8f-b300de8a3dcc" providerId="ADAL" clId="{B50295C1-BB7E-4790-90A7-6D05E5048A2B}" dt="2024-03-19T12:41:31.456" v="6001" actId="26606"/>
          <ac:spMkLst>
            <pc:docMk/>
            <pc:sldMk cId="52081712" sldId="256"/>
            <ac:spMk id="12" creationId="{827DC2C4-B485-428A-BF4A-472D2967F47F}"/>
          </ac:spMkLst>
        </pc:spChg>
        <pc:spChg chg="add del">
          <ac:chgData name="Colin Roitt" userId="061cefee-8a31-4565-ad8f-b300de8a3dcc" providerId="ADAL" clId="{B50295C1-BB7E-4790-90A7-6D05E5048A2B}" dt="2024-03-19T12:41:31.456" v="6001" actId="26606"/>
          <ac:spMkLst>
            <pc:docMk/>
            <pc:sldMk cId="52081712" sldId="256"/>
            <ac:spMk id="14" creationId="{EE04B5EB-F158-4507-90DD-BD23620C7CC9}"/>
          </ac:spMkLst>
        </pc:spChg>
        <pc:spChg chg="add">
          <ac:chgData name="Colin Roitt" userId="061cefee-8a31-4565-ad8f-b300de8a3dcc" providerId="ADAL" clId="{B50295C1-BB7E-4790-90A7-6D05E5048A2B}" dt="2024-03-21T11:02:50.366" v="8276"/>
          <ac:spMkLst>
            <pc:docMk/>
            <pc:sldMk cId="52081712" sldId="256"/>
            <ac:spMk id="18" creationId="{7D67B48F-72DE-6944-E3D0-A18202AD3E00}"/>
          </ac:spMkLst>
        </pc:spChg>
        <pc:spChg chg="add mod">
          <ac:chgData name="Colin Roitt" userId="061cefee-8a31-4565-ad8f-b300de8a3dcc" providerId="ADAL" clId="{B50295C1-BB7E-4790-90A7-6D05E5048A2B}" dt="2024-03-21T11:03:03.817" v="8283" actId="14100"/>
          <ac:spMkLst>
            <pc:docMk/>
            <pc:sldMk cId="52081712" sldId="256"/>
            <ac:spMk id="19" creationId="{E38F40DB-00B8-E2D1-4D43-BCBF7F381CD6}"/>
          </ac:spMkLst>
        </pc:spChg>
        <pc:spChg chg="add del mod">
          <ac:chgData name="Colin Roitt" userId="061cefee-8a31-4565-ad8f-b300de8a3dcc" providerId="ADAL" clId="{B50295C1-BB7E-4790-90A7-6D05E5048A2B}" dt="2024-03-21T11:03:18.837" v="8287" actId="478"/>
          <ac:spMkLst>
            <pc:docMk/>
            <pc:sldMk cId="52081712" sldId="256"/>
            <ac:spMk id="20" creationId="{42BBA7F1-EEEE-8CE0-EC63-0D642080CAF9}"/>
          </ac:spMkLst>
        </pc:spChg>
        <pc:spChg chg="add">
          <ac:chgData name="Colin Roitt" userId="061cefee-8a31-4565-ad8f-b300de8a3dcc" providerId="ADAL" clId="{B50295C1-BB7E-4790-90A7-6D05E5048A2B}" dt="2024-03-21T11:03:28.070" v="8288"/>
          <ac:spMkLst>
            <pc:docMk/>
            <pc:sldMk cId="52081712" sldId="256"/>
            <ac:spMk id="21" creationId="{9DFA5DFB-CAC9-C824-9DB3-F8D7027249AA}"/>
          </ac:spMkLst>
        </pc:spChg>
        <pc:spChg chg="add del">
          <ac:chgData name="Colin Roitt" userId="061cefee-8a31-4565-ad8f-b300de8a3dcc" providerId="ADAL" clId="{B50295C1-BB7E-4790-90A7-6D05E5048A2B}" dt="2024-03-21T11:03:32.105" v="8290" actId="22"/>
          <ac:spMkLst>
            <pc:docMk/>
            <pc:sldMk cId="52081712" sldId="256"/>
            <ac:spMk id="23" creationId="{88F2885C-54D9-B8F1-AE86-2707FF82EE6E}"/>
          </ac:spMkLst>
        </pc:spChg>
        <pc:picChg chg="add mod ord">
          <ac:chgData name="Colin Roitt" userId="061cefee-8a31-4565-ad8f-b300de8a3dcc" providerId="ADAL" clId="{B50295C1-BB7E-4790-90A7-6D05E5048A2B}" dt="2024-03-21T11:03:03.817" v="8283" actId="14100"/>
          <ac:picMkLst>
            <pc:docMk/>
            <pc:sldMk cId="52081712" sldId="256"/>
            <ac:picMk id="5" creationId="{8F25C0C5-AAD1-F9BC-DB90-B8DF63EAA47D}"/>
          </ac:picMkLst>
        </pc:picChg>
        <pc:picChg chg="add mod">
          <ac:chgData name="Colin Roitt" userId="061cefee-8a31-4565-ad8f-b300de8a3dcc" providerId="ADAL" clId="{B50295C1-BB7E-4790-90A7-6D05E5048A2B}" dt="2024-03-21T11:05:34.050" v="8313" actId="1076"/>
          <ac:picMkLst>
            <pc:docMk/>
            <pc:sldMk cId="52081712" sldId="256"/>
            <ac:picMk id="25" creationId="{6F2957EA-52B3-5C59-67FD-D6C64BD88512}"/>
          </ac:picMkLst>
        </pc:picChg>
        <pc:picChg chg="add mod">
          <ac:chgData name="Colin Roitt" userId="061cefee-8a31-4565-ad8f-b300de8a3dcc" providerId="ADAL" clId="{B50295C1-BB7E-4790-90A7-6D05E5048A2B}" dt="2024-04-02T18:34:13.584" v="9462" actId="1035"/>
          <ac:picMkLst>
            <pc:docMk/>
            <pc:sldMk cId="52081712" sldId="256"/>
            <ac:picMk id="1026" creationId="{6880A197-F6D6-A777-097C-458E02D4C675}"/>
          </ac:picMkLst>
        </pc:picChg>
        <pc:picChg chg="add del mod">
          <ac:chgData name="Colin Roitt" userId="061cefee-8a31-4565-ad8f-b300de8a3dcc" providerId="ADAL" clId="{B50295C1-BB7E-4790-90A7-6D05E5048A2B}" dt="2024-03-21T11:02:49.879" v="8275" actId="478"/>
          <ac:picMkLst>
            <pc:docMk/>
            <pc:sldMk cId="52081712" sldId="256"/>
            <ac:picMk id="3074" creationId="{60633A4C-058C-CBDD-F9DD-07B2739E6AFA}"/>
          </ac:picMkLst>
        </pc:picChg>
        <pc:picChg chg="add mod">
          <ac:chgData name="Colin Roitt" userId="061cefee-8a31-4565-ad8f-b300de8a3dcc" providerId="ADAL" clId="{B50295C1-BB7E-4790-90A7-6D05E5048A2B}" dt="2024-03-21T11:05:30.480" v="8312" actId="1076"/>
          <ac:picMkLst>
            <pc:docMk/>
            <pc:sldMk cId="52081712" sldId="256"/>
            <ac:picMk id="3084" creationId="{13C9C431-A99F-E9D3-6761-2CFFC7AC5767}"/>
          </ac:picMkLst>
        </pc:picChg>
        <pc:cxnChg chg="add mod">
          <ac:chgData name="Colin Roitt" userId="061cefee-8a31-4565-ad8f-b300de8a3dcc" providerId="ADAL" clId="{B50295C1-BB7E-4790-90A7-6D05E5048A2B}" dt="2024-03-20T11:19:48.946" v="8267" actId="14100"/>
          <ac:cxnSpMkLst>
            <pc:docMk/>
            <pc:sldMk cId="52081712" sldId="256"/>
            <ac:cxnSpMk id="13" creationId="{BE78066E-40F6-24BC-2322-37191C9714E9}"/>
          </ac:cxnSpMkLst>
        </pc:cxnChg>
      </pc:sldChg>
      <pc:sldChg chg="addSp delSp modSp mod">
        <pc:chgData name="Colin Roitt" userId="061cefee-8a31-4565-ad8f-b300de8a3dcc" providerId="ADAL" clId="{B50295C1-BB7E-4790-90A7-6D05E5048A2B}" dt="2024-03-21T12:15:37.315" v="8773" actId="20577"/>
        <pc:sldMkLst>
          <pc:docMk/>
          <pc:sldMk cId="2974842521" sldId="257"/>
        </pc:sldMkLst>
        <pc:spChg chg="mod">
          <ac:chgData name="Colin Roitt" userId="061cefee-8a31-4565-ad8f-b300de8a3dcc" providerId="ADAL" clId="{B50295C1-BB7E-4790-90A7-6D05E5048A2B}" dt="2024-03-14T11:59:22.506" v="1642" actId="20577"/>
          <ac:spMkLst>
            <pc:docMk/>
            <pc:sldMk cId="2974842521" sldId="257"/>
            <ac:spMk id="2" creationId="{56A8D3EC-1434-F77E-5D5F-83632F60D055}"/>
          </ac:spMkLst>
        </pc:spChg>
        <pc:spChg chg="mod">
          <ac:chgData name="Colin Roitt" userId="061cefee-8a31-4565-ad8f-b300de8a3dcc" providerId="ADAL" clId="{B50295C1-BB7E-4790-90A7-6D05E5048A2B}" dt="2024-03-21T12:15:37.315" v="8773" actId="20577"/>
          <ac:spMkLst>
            <pc:docMk/>
            <pc:sldMk cId="2974842521" sldId="257"/>
            <ac:spMk id="3" creationId="{8FB7BD8F-D039-4931-B9EC-EE48DF71E7F3}"/>
          </ac:spMkLst>
        </pc:spChg>
        <pc:spChg chg="add mod topLvl">
          <ac:chgData name="Colin Roitt" userId="061cefee-8a31-4565-ad8f-b300de8a3dcc" providerId="ADAL" clId="{B50295C1-BB7E-4790-90A7-6D05E5048A2B}" dt="2024-03-14T12:24:04.096" v="2222" actId="20577"/>
          <ac:spMkLst>
            <pc:docMk/>
            <pc:sldMk cId="2974842521" sldId="257"/>
            <ac:spMk id="4" creationId="{8710B439-9DB5-6010-240A-A0EC2CDAC522}"/>
          </ac:spMkLst>
        </pc:spChg>
        <pc:spChg chg="add mod">
          <ac:chgData name="Colin Roitt" userId="061cefee-8a31-4565-ad8f-b300de8a3dcc" providerId="ADAL" clId="{B50295C1-BB7E-4790-90A7-6D05E5048A2B}" dt="2024-03-14T12:24:04.892" v="2223" actId="20577"/>
          <ac:spMkLst>
            <pc:docMk/>
            <pc:sldMk cId="2974842521" sldId="257"/>
            <ac:spMk id="8" creationId="{FE71A939-D8BC-CEF6-1F27-195944744493}"/>
          </ac:spMkLst>
        </pc:spChg>
        <pc:grpChg chg="add del mod">
          <ac:chgData name="Colin Roitt" userId="061cefee-8a31-4565-ad8f-b300de8a3dcc" providerId="ADAL" clId="{B50295C1-BB7E-4790-90A7-6D05E5048A2B}" dt="2024-03-12T12:52:42.715" v="29" actId="165"/>
          <ac:grpSpMkLst>
            <pc:docMk/>
            <pc:sldMk cId="2974842521" sldId="257"/>
            <ac:grpSpMk id="5" creationId="{C382FDA6-B803-B6A6-36E8-72346A628709}"/>
          </ac:grpSpMkLst>
        </pc:grpChg>
        <pc:picChg chg="mod topLvl">
          <ac:chgData name="Colin Roitt" userId="061cefee-8a31-4565-ad8f-b300de8a3dcc" providerId="ADAL" clId="{B50295C1-BB7E-4790-90A7-6D05E5048A2B}" dt="2024-03-12T12:52:42.715" v="29" actId="165"/>
          <ac:picMkLst>
            <pc:docMk/>
            <pc:sldMk cId="2974842521" sldId="257"/>
            <ac:picMk id="6" creationId="{5D752E50-8814-6153-B89F-B2601BFF0C1E}"/>
          </ac:picMkLst>
        </pc:picChg>
        <pc:picChg chg="mod">
          <ac:chgData name="Colin Roitt" userId="061cefee-8a31-4565-ad8f-b300de8a3dcc" providerId="ADAL" clId="{B50295C1-BB7E-4790-90A7-6D05E5048A2B}" dt="2024-03-12T12:52:46.546" v="30" actId="1076"/>
          <ac:picMkLst>
            <pc:docMk/>
            <pc:sldMk cId="2974842521" sldId="257"/>
            <ac:picMk id="7" creationId="{818195CB-66DC-C5BB-71F6-47A1115DC90C}"/>
          </ac:picMkLst>
        </pc:picChg>
      </pc:sldChg>
      <pc:sldChg chg="addSp delSp modSp mod">
        <pc:chgData name="Colin Roitt" userId="061cefee-8a31-4565-ad8f-b300de8a3dcc" providerId="ADAL" clId="{B50295C1-BB7E-4790-90A7-6D05E5048A2B}" dt="2024-03-21T12:18:12.423" v="8937" actId="1038"/>
        <pc:sldMkLst>
          <pc:docMk/>
          <pc:sldMk cId="4270770518" sldId="258"/>
        </pc:sldMkLst>
        <pc:spChg chg="mod">
          <ac:chgData name="Colin Roitt" userId="061cefee-8a31-4565-ad8f-b300de8a3dcc" providerId="ADAL" clId="{B50295C1-BB7E-4790-90A7-6D05E5048A2B}" dt="2024-03-19T13:00:35.962" v="6526" actId="20577"/>
          <ac:spMkLst>
            <pc:docMk/>
            <pc:sldMk cId="4270770518" sldId="258"/>
            <ac:spMk id="2" creationId="{C3EF74FF-E552-C2FE-202E-E91ED28C1B88}"/>
          </ac:spMkLst>
        </pc:spChg>
        <pc:spChg chg="mod">
          <ac:chgData name="Colin Roitt" userId="061cefee-8a31-4565-ad8f-b300de8a3dcc" providerId="ADAL" clId="{B50295C1-BB7E-4790-90A7-6D05E5048A2B}" dt="2024-03-21T12:17:14.889" v="8920" actId="20577"/>
          <ac:spMkLst>
            <pc:docMk/>
            <pc:sldMk cId="4270770518" sldId="258"/>
            <ac:spMk id="3" creationId="{6C2C3D28-788D-1D6D-671D-F5FB8D6B28F8}"/>
          </ac:spMkLst>
        </pc:spChg>
        <pc:spChg chg="add mod">
          <ac:chgData name="Colin Roitt" userId="061cefee-8a31-4565-ad8f-b300de8a3dcc" providerId="ADAL" clId="{B50295C1-BB7E-4790-90A7-6D05E5048A2B}" dt="2024-03-21T12:17:58.880" v="8931" actId="14100"/>
          <ac:spMkLst>
            <pc:docMk/>
            <pc:sldMk cId="4270770518" sldId="258"/>
            <ac:spMk id="4" creationId="{3184102B-BDAE-C438-16D2-72C926859CF4}"/>
          </ac:spMkLst>
        </pc:spChg>
        <pc:spChg chg="add mod">
          <ac:chgData name="Colin Roitt" userId="061cefee-8a31-4565-ad8f-b300de8a3dcc" providerId="ADAL" clId="{B50295C1-BB7E-4790-90A7-6D05E5048A2B}" dt="2024-03-12T14:18:30.739" v="922"/>
          <ac:spMkLst>
            <pc:docMk/>
            <pc:sldMk cId="4270770518" sldId="258"/>
            <ac:spMk id="7" creationId="{A9132801-C16D-5793-8203-8107091A0B80}"/>
          </ac:spMkLst>
        </pc:spChg>
        <pc:spChg chg="add mod">
          <ac:chgData name="Colin Roitt" userId="061cefee-8a31-4565-ad8f-b300de8a3dcc" providerId="ADAL" clId="{B50295C1-BB7E-4790-90A7-6D05E5048A2B}" dt="2024-03-21T12:12:47.600" v="8720" actId="1076"/>
          <ac:spMkLst>
            <pc:docMk/>
            <pc:sldMk cId="4270770518" sldId="258"/>
            <ac:spMk id="8" creationId="{11F1DCD3-EB23-B095-ECAB-013F520A4287}"/>
          </ac:spMkLst>
        </pc:spChg>
        <pc:picChg chg="mod modCrop">
          <ac:chgData name="Colin Roitt" userId="061cefee-8a31-4565-ad8f-b300de8a3dcc" providerId="ADAL" clId="{B50295C1-BB7E-4790-90A7-6D05E5048A2B}" dt="2024-03-21T12:17:53.883" v="8929" actId="14100"/>
          <ac:picMkLst>
            <pc:docMk/>
            <pc:sldMk cId="4270770518" sldId="258"/>
            <ac:picMk id="5" creationId="{0B2E9420-BF4D-CCE3-29D2-117AFF8C8070}"/>
          </ac:picMkLst>
        </pc:picChg>
        <pc:picChg chg="del mod">
          <ac:chgData name="Colin Roitt" userId="061cefee-8a31-4565-ad8f-b300de8a3dcc" providerId="ADAL" clId="{B50295C1-BB7E-4790-90A7-6D05E5048A2B}" dt="2024-03-21T12:08:14.872" v="8698" actId="21"/>
          <ac:picMkLst>
            <pc:docMk/>
            <pc:sldMk cId="4270770518" sldId="258"/>
            <ac:picMk id="6" creationId="{ACB89E0F-D6A4-647C-7848-18EAD6A68D68}"/>
          </ac:picMkLst>
        </pc:picChg>
        <pc:picChg chg="add del mod">
          <ac:chgData name="Colin Roitt" userId="061cefee-8a31-4565-ad8f-b300de8a3dcc" providerId="ADAL" clId="{B50295C1-BB7E-4790-90A7-6D05E5048A2B}" dt="2024-03-21T12:10:06.362" v="8704" actId="478"/>
          <ac:picMkLst>
            <pc:docMk/>
            <pc:sldMk cId="4270770518" sldId="258"/>
            <ac:picMk id="9" creationId="{57B9519D-C02D-D891-87D7-102251D41E2B}"/>
          </ac:picMkLst>
        </pc:picChg>
        <pc:picChg chg="add mod">
          <ac:chgData name="Colin Roitt" userId="061cefee-8a31-4565-ad8f-b300de8a3dcc" providerId="ADAL" clId="{B50295C1-BB7E-4790-90A7-6D05E5048A2B}" dt="2024-03-21T12:18:12.423" v="8937" actId="1038"/>
          <ac:picMkLst>
            <pc:docMk/>
            <pc:sldMk cId="4270770518" sldId="258"/>
            <ac:picMk id="11" creationId="{6B07A7F8-E654-F491-8B76-B75D7C437705}"/>
          </ac:picMkLst>
        </pc:picChg>
      </pc:sldChg>
      <pc:sldChg chg="addSp modSp mod">
        <pc:chgData name="Colin Roitt" userId="061cefee-8a31-4565-ad8f-b300de8a3dcc" providerId="ADAL" clId="{B50295C1-BB7E-4790-90A7-6D05E5048A2B}" dt="2024-03-18T15:05:38.515" v="5068"/>
        <pc:sldMkLst>
          <pc:docMk/>
          <pc:sldMk cId="2081983229" sldId="259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2081983229" sldId="259"/>
            <ac:spMk id="2" creationId="{CB8C5CA3-0249-0FC8-5990-46286D91533E}"/>
          </ac:spMkLst>
        </pc:spChg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2081983229" sldId="259"/>
            <ac:spMk id="3" creationId="{C807D829-438A-E5DA-FDF7-AA672610518C}"/>
          </ac:spMkLst>
        </pc:spChg>
        <pc:spChg chg="add mod">
          <ac:chgData name="Colin Roitt" userId="061cefee-8a31-4565-ad8f-b300de8a3dcc" providerId="ADAL" clId="{B50295C1-BB7E-4790-90A7-6D05E5048A2B}" dt="2024-03-14T12:24:12.723" v="2225" actId="20577"/>
          <ac:spMkLst>
            <pc:docMk/>
            <pc:sldMk cId="2081983229" sldId="259"/>
            <ac:spMk id="5" creationId="{31863B36-7F48-E81C-B167-21184CC79194}"/>
          </ac:spMkLst>
        </pc:spChg>
        <pc:picChg chg="add mod">
          <ac:chgData name="Colin Roitt" userId="061cefee-8a31-4565-ad8f-b300de8a3dcc" providerId="ADAL" clId="{B50295C1-BB7E-4790-90A7-6D05E5048A2B}" dt="2024-03-14T12:22:39.521" v="2218" actId="1076"/>
          <ac:picMkLst>
            <pc:docMk/>
            <pc:sldMk cId="2081983229" sldId="259"/>
            <ac:picMk id="1026" creationId="{8839F09F-3D6E-C019-3B25-77B4DA9D905B}"/>
          </ac:picMkLst>
        </pc:picChg>
        <pc:picChg chg="add mod">
          <ac:chgData name="Colin Roitt" userId="061cefee-8a31-4565-ad8f-b300de8a3dcc" providerId="ADAL" clId="{B50295C1-BB7E-4790-90A7-6D05E5048A2B}" dt="2024-03-14T12:22:40.346" v="2219" actId="1076"/>
          <ac:picMkLst>
            <pc:docMk/>
            <pc:sldMk cId="2081983229" sldId="259"/>
            <ac:picMk id="1028" creationId="{D8F92595-67CE-98A4-4265-224A077ADF84}"/>
          </ac:picMkLst>
        </pc:picChg>
        <pc:picChg chg="add mod">
          <ac:chgData name="Colin Roitt" userId="061cefee-8a31-4565-ad8f-b300de8a3dcc" providerId="ADAL" clId="{B50295C1-BB7E-4790-90A7-6D05E5048A2B}" dt="2024-03-14T12:22:24.555" v="2210" actId="14100"/>
          <ac:picMkLst>
            <pc:docMk/>
            <pc:sldMk cId="2081983229" sldId="259"/>
            <ac:picMk id="1030" creationId="{82ABBBD8-8933-AD6E-1EDF-DC21EA2B3AEE}"/>
          </ac:picMkLst>
        </pc:picChg>
      </pc:sldChg>
      <pc:sldChg chg="modSp mod modTransition">
        <pc:chgData name="Colin Roitt" userId="061cefee-8a31-4565-ad8f-b300de8a3dcc" providerId="ADAL" clId="{B50295C1-BB7E-4790-90A7-6D05E5048A2B}" dt="2024-03-21T11:18:59.706" v="8562" actId="114"/>
        <pc:sldMkLst>
          <pc:docMk/>
          <pc:sldMk cId="434845269" sldId="260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434845269" sldId="260"/>
            <ac:spMk id="2" creationId="{F45F61FA-4FF3-6BDB-88FA-D22D4A9DDB60}"/>
          </ac:spMkLst>
        </pc:spChg>
        <pc:spChg chg="mod">
          <ac:chgData name="Colin Roitt" userId="061cefee-8a31-4565-ad8f-b300de8a3dcc" providerId="ADAL" clId="{B50295C1-BB7E-4790-90A7-6D05E5048A2B}" dt="2024-03-21T11:18:59.706" v="8562" actId="114"/>
          <ac:spMkLst>
            <pc:docMk/>
            <pc:sldMk cId="434845269" sldId="260"/>
            <ac:spMk id="3" creationId="{B96391DD-705D-FEC2-5FC4-A830559DF4B9}"/>
          </ac:spMkLst>
        </pc:spChg>
        <pc:picChg chg="mod">
          <ac:chgData name="Colin Roitt" userId="061cefee-8a31-4565-ad8f-b300de8a3dcc" providerId="ADAL" clId="{B50295C1-BB7E-4790-90A7-6D05E5048A2B}" dt="2024-03-18T13:00:05.072" v="3643" actId="1035"/>
          <ac:picMkLst>
            <pc:docMk/>
            <pc:sldMk cId="434845269" sldId="260"/>
            <ac:picMk id="5" creationId="{806A36D0-69BC-7F91-F890-CC8DBEE21C17}"/>
          </ac:picMkLst>
        </pc:picChg>
      </pc:sldChg>
      <pc:sldChg chg="modSp mod">
        <pc:chgData name="Colin Roitt" userId="061cefee-8a31-4565-ad8f-b300de8a3dcc" providerId="ADAL" clId="{B50295C1-BB7E-4790-90A7-6D05E5048A2B}" dt="2024-03-18T15:05:38.515" v="5068"/>
        <pc:sldMkLst>
          <pc:docMk/>
          <pc:sldMk cId="3746861170" sldId="261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3746861170" sldId="261"/>
            <ac:spMk id="2" creationId="{BA979EB2-9EB4-29BD-2766-781CFE3FA1E2}"/>
          </ac:spMkLst>
        </pc:spChg>
        <pc:spChg chg="mod">
          <ac:chgData name="Colin Roitt" userId="061cefee-8a31-4565-ad8f-b300de8a3dcc" providerId="ADAL" clId="{B50295C1-BB7E-4790-90A7-6D05E5048A2B}" dt="2024-03-18T13:01:03.935" v="3665" actId="20577"/>
          <ac:spMkLst>
            <pc:docMk/>
            <pc:sldMk cId="3746861170" sldId="261"/>
            <ac:spMk id="3" creationId="{27D85377-79B1-3D72-459F-5CF91AAEF701}"/>
          </ac:spMkLst>
        </pc:spChg>
        <pc:picChg chg="mod">
          <ac:chgData name="Colin Roitt" userId="061cefee-8a31-4565-ad8f-b300de8a3dcc" providerId="ADAL" clId="{B50295C1-BB7E-4790-90A7-6D05E5048A2B}" dt="2024-03-18T13:50:48.350" v="3983" actId="12788"/>
          <ac:picMkLst>
            <pc:docMk/>
            <pc:sldMk cId="3746861170" sldId="261"/>
            <ac:picMk id="5" creationId="{34684ECE-3377-5C76-45EE-58F9DBA5F176}"/>
          </ac:picMkLst>
        </pc:picChg>
      </pc:sldChg>
      <pc:sldChg chg="modSp mod ord">
        <pc:chgData name="Colin Roitt" userId="061cefee-8a31-4565-ad8f-b300de8a3dcc" providerId="ADAL" clId="{B50295C1-BB7E-4790-90A7-6D05E5048A2B}" dt="2024-03-18T15:05:38.515" v="5068"/>
        <pc:sldMkLst>
          <pc:docMk/>
          <pc:sldMk cId="4142382321" sldId="262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4142382321" sldId="262"/>
            <ac:spMk id="2" creationId="{F43C44D9-2E1B-74CB-A674-AB169CF7DE1C}"/>
          </ac:spMkLst>
        </pc:spChg>
        <pc:spChg chg="mod">
          <ac:chgData name="Colin Roitt" userId="061cefee-8a31-4565-ad8f-b300de8a3dcc" providerId="ADAL" clId="{B50295C1-BB7E-4790-90A7-6D05E5048A2B}" dt="2024-03-18T14:57:07.420" v="5058" actId="33524"/>
          <ac:spMkLst>
            <pc:docMk/>
            <pc:sldMk cId="4142382321" sldId="262"/>
            <ac:spMk id="3" creationId="{03632D03-DB0D-D40A-C083-ADF77899CF5B}"/>
          </ac:spMkLst>
        </pc:spChg>
        <pc:picChg chg="mod">
          <ac:chgData name="Colin Roitt" userId="061cefee-8a31-4565-ad8f-b300de8a3dcc" providerId="ADAL" clId="{B50295C1-BB7E-4790-90A7-6D05E5048A2B}" dt="2024-03-18T14:49:51.152" v="4357" actId="1076"/>
          <ac:picMkLst>
            <pc:docMk/>
            <pc:sldMk cId="4142382321" sldId="262"/>
            <ac:picMk id="5" creationId="{6AA96477-E956-41BD-1DF1-9EECA3476D76}"/>
          </ac:picMkLst>
        </pc:picChg>
      </pc:sldChg>
      <pc:sldChg chg="addSp modSp mod">
        <pc:chgData name="Colin Roitt" userId="061cefee-8a31-4565-ad8f-b300de8a3dcc" providerId="ADAL" clId="{B50295C1-BB7E-4790-90A7-6D05E5048A2B}" dt="2024-03-21T11:50:39.256" v="8695" actId="20577"/>
        <pc:sldMkLst>
          <pc:docMk/>
          <pc:sldMk cId="787898771" sldId="263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787898771" sldId="263"/>
            <ac:spMk id="2" creationId="{F8150B39-54BA-D9AD-CD73-92CA7AC61C3F}"/>
          </ac:spMkLst>
        </pc:spChg>
        <pc:spChg chg="mod">
          <ac:chgData name="Colin Roitt" userId="061cefee-8a31-4565-ad8f-b300de8a3dcc" providerId="ADAL" clId="{B50295C1-BB7E-4790-90A7-6D05E5048A2B}" dt="2024-03-21T11:50:39.256" v="8695" actId="20577"/>
          <ac:spMkLst>
            <pc:docMk/>
            <pc:sldMk cId="787898771" sldId="263"/>
            <ac:spMk id="3" creationId="{19DD53B7-B3CA-C16C-B80F-6F27BC65448A}"/>
          </ac:spMkLst>
        </pc:spChg>
        <pc:picChg chg="add mod">
          <ac:chgData name="Colin Roitt" userId="061cefee-8a31-4565-ad8f-b300de8a3dcc" providerId="ADAL" clId="{B50295C1-BB7E-4790-90A7-6D05E5048A2B}" dt="2024-03-21T11:47:52.893" v="8661" actId="1076"/>
          <ac:picMkLst>
            <pc:docMk/>
            <pc:sldMk cId="787898771" sldId="263"/>
            <ac:picMk id="4" creationId="{CB7916C5-84B6-FE41-E4D0-0F6E95207387}"/>
          </ac:picMkLst>
        </pc:picChg>
        <pc:picChg chg="add mod">
          <ac:chgData name="Colin Roitt" userId="061cefee-8a31-4565-ad8f-b300de8a3dcc" providerId="ADAL" clId="{B50295C1-BB7E-4790-90A7-6D05E5048A2B}" dt="2024-03-21T11:47:58.533" v="8664" actId="1076"/>
          <ac:picMkLst>
            <pc:docMk/>
            <pc:sldMk cId="787898771" sldId="263"/>
            <ac:picMk id="5" creationId="{A59F9C96-A605-D2BD-AE67-7D8B9B0CC941}"/>
          </ac:picMkLst>
        </pc:picChg>
        <pc:cxnChg chg="add mod">
          <ac:chgData name="Colin Roitt" userId="061cefee-8a31-4565-ad8f-b300de8a3dcc" providerId="ADAL" clId="{B50295C1-BB7E-4790-90A7-6D05E5048A2B}" dt="2024-03-21T11:49:06.392" v="8670" actId="208"/>
          <ac:cxnSpMkLst>
            <pc:docMk/>
            <pc:sldMk cId="787898771" sldId="263"/>
            <ac:cxnSpMk id="7" creationId="{8B6A84CC-6EBE-4521-2000-D3F2EE42531F}"/>
          </ac:cxnSpMkLst>
        </pc:cxnChg>
        <pc:cxnChg chg="add mod">
          <ac:chgData name="Colin Roitt" userId="061cefee-8a31-4565-ad8f-b300de8a3dcc" providerId="ADAL" clId="{B50295C1-BB7E-4790-90A7-6D05E5048A2B}" dt="2024-03-21T11:49:09.809" v="8671" actId="14100"/>
          <ac:cxnSpMkLst>
            <pc:docMk/>
            <pc:sldMk cId="787898771" sldId="263"/>
            <ac:cxnSpMk id="8" creationId="{54CEAAB1-DB84-06AD-106E-B2D206C4D0A4}"/>
          </ac:cxnSpMkLst>
        </pc:cxnChg>
        <pc:cxnChg chg="add mod">
          <ac:chgData name="Colin Roitt" userId="061cefee-8a31-4565-ad8f-b300de8a3dcc" providerId="ADAL" clId="{B50295C1-BB7E-4790-90A7-6D05E5048A2B}" dt="2024-03-21T11:49:25.607" v="8678" actId="208"/>
          <ac:cxnSpMkLst>
            <pc:docMk/>
            <pc:sldMk cId="787898771" sldId="263"/>
            <ac:cxnSpMk id="12" creationId="{EC7BA607-4FC5-100E-5D88-FF5F65533F86}"/>
          </ac:cxnSpMkLst>
        </pc:cxnChg>
        <pc:cxnChg chg="add mod">
          <ac:chgData name="Colin Roitt" userId="061cefee-8a31-4565-ad8f-b300de8a3dcc" providerId="ADAL" clId="{B50295C1-BB7E-4790-90A7-6D05E5048A2B}" dt="2024-03-21T11:49:25.607" v="8678" actId="208"/>
          <ac:cxnSpMkLst>
            <pc:docMk/>
            <pc:sldMk cId="787898771" sldId="263"/>
            <ac:cxnSpMk id="14" creationId="{CD41943C-0758-28E8-D0D2-38A4BB16C464}"/>
          </ac:cxnSpMkLst>
        </pc:cxnChg>
        <pc:cxnChg chg="add mod">
          <ac:chgData name="Colin Roitt" userId="061cefee-8a31-4565-ad8f-b300de8a3dcc" providerId="ADAL" clId="{B50295C1-BB7E-4790-90A7-6D05E5048A2B}" dt="2024-03-21T11:49:46.722" v="8684" actId="14100"/>
          <ac:cxnSpMkLst>
            <pc:docMk/>
            <pc:sldMk cId="787898771" sldId="263"/>
            <ac:cxnSpMk id="17" creationId="{760D1E87-52E7-3E5D-7EC7-A38566538509}"/>
          </ac:cxnSpMkLst>
        </pc:cxnChg>
        <pc:cxnChg chg="add mod">
          <ac:chgData name="Colin Roitt" userId="061cefee-8a31-4565-ad8f-b300de8a3dcc" providerId="ADAL" clId="{B50295C1-BB7E-4790-90A7-6D05E5048A2B}" dt="2024-03-21T11:49:50.675" v="8686" actId="14100"/>
          <ac:cxnSpMkLst>
            <pc:docMk/>
            <pc:sldMk cId="787898771" sldId="263"/>
            <ac:cxnSpMk id="18" creationId="{4A95CE84-4586-3301-68AC-EEFAF91B4319}"/>
          </ac:cxnSpMkLst>
        </pc:cxnChg>
      </pc:sldChg>
      <pc:sldChg chg="addSp delSp modSp new mod modAnim">
        <pc:chgData name="Colin Roitt" userId="061cefee-8a31-4565-ad8f-b300de8a3dcc" providerId="ADAL" clId="{B50295C1-BB7E-4790-90A7-6D05E5048A2B}" dt="2024-03-21T12:16:33.114" v="8844" actId="20577"/>
        <pc:sldMkLst>
          <pc:docMk/>
          <pc:sldMk cId="3139717" sldId="264"/>
        </pc:sldMkLst>
        <pc:spChg chg="mod">
          <ac:chgData name="Colin Roitt" userId="061cefee-8a31-4565-ad8f-b300de8a3dcc" providerId="ADAL" clId="{B50295C1-BB7E-4790-90A7-6D05E5048A2B}" dt="2024-03-19T12:34:49.869" v="5942" actId="313"/>
          <ac:spMkLst>
            <pc:docMk/>
            <pc:sldMk cId="3139717" sldId="264"/>
            <ac:spMk id="2" creationId="{1DAC3032-6001-9A2A-3035-D3CB8C56804E}"/>
          </ac:spMkLst>
        </pc:spChg>
        <pc:spChg chg="mod">
          <ac:chgData name="Colin Roitt" userId="061cefee-8a31-4565-ad8f-b300de8a3dcc" providerId="ADAL" clId="{B50295C1-BB7E-4790-90A7-6D05E5048A2B}" dt="2024-03-21T12:16:33.114" v="8844" actId="20577"/>
          <ac:spMkLst>
            <pc:docMk/>
            <pc:sldMk cId="3139717" sldId="264"/>
            <ac:spMk id="3" creationId="{72E148DB-8F1B-6148-C3CE-B3DF8BECD268}"/>
          </ac:spMkLst>
        </pc:spChg>
        <pc:spChg chg="add mod">
          <ac:chgData name="Colin Roitt" userId="061cefee-8a31-4565-ad8f-b300de8a3dcc" providerId="ADAL" clId="{B50295C1-BB7E-4790-90A7-6D05E5048A2B}" dt="2024-03-21T11:10:03.260" v="8322" actId="1076"/>
          <ac:spMkLst>
            <pc:docMk/>
            <pc:sldMk cId="3139717" sldId="264"/>
            <ac:spMk id="4" creationId="{E0065962-1271-6B14-414E-3BB1F1BAABEA}"/>
          </ac:spMkLst>
        </pc:spChg>
        <pc:spChg chg="add mod ord">
          <ac:chgData name="Colin Roitt" userId="061cefee-8a31-4565-ad8f-b300de8a3dcc" providerId="ADAL" clId="{B50295C1-BB7E-4790-90A7-6D05E5048A2B}" dt="2024-03-21T11:13:25.465" v="8365" actId="2085"/>
          <ac:spMkLst>
            <pc:docMk/>
            <pc:sldMk cId="3139717" sldId="264"/>
            <ac:spMk id="5" creationId="{121CD583-7FAD-A10F-A8EE-0194C0F53742}"/>
          </ac:spMkLst>
        </pc:spChg>
        <pc:spChg chg="add del mod">
          <ac:chgData name="Colin Roitt" userId="061cefee-8a31-4565-ad8f-b300de8a3dcc" providerId="ADAL" clId="{B50295C1-BB7E-4790-90A7-6D05E5048A2B}" dt="2024-03-21T11:09:55.625" v="8316" actId="478"/>
          <ac:spMkLst>
            <pc:docMk/>
            <pc:sldMk cId="3139717" sldId="264"/>
            <ac:spMk id="7" creationId="{BA1C0AEE-FE3C-792A-5649-CD88D72EBFA4}"/>
          </ac:spMkLst>
        </pc:spChg>
        <pc:picChg chg="add del mod">
          <ac:chgData name="Colin Roitt" userId="061cefee-8a31-4565-ad8f-b300de8a3dcc" providerId="ADAL" clId="{B50295C1-BB7E-4790-90A7-6D05E5048A2B}" dt="2024-03-19T13:12:42.460" v="6868" actId="478"/>
          <ac:picMkLst>
            <pc:docMk/>
            <pc:sldMk cId="3139717" sldId="264"/>
            <ac:picMk id="1026" creationId="{F3668EEC-E183-15C6-57B0-C9BCCDDA3D2C}"/>
          </ac:picMkLst>
        </pc:picChg>
        <pc:picChg chg="add del mod">
          <ac:chgData name="Colin Roitt" userId="061cefee-8a31-4565-ad8f-b300de8a3dcc" providerId="ADAL" clId="{B50295C1-BB7E-4790-90A7-6D05E5048A2B}" dt="2024-03-19T13:12:26.016" v="6858" actId="478"/>
          <ac:picMkLst>
            <pc:docMk/>
            <pc:sldMk cId="3139717" sldId="264"/>
            <ac:picMk id="1028" creationId="{CEEB26C4-52C0-41B6-46CA-389E265EBA94}"/>
          </ac:picMkLst>
        </pc:picChg>
        <pc:picChg chg="add del mod">
          <ac:chgData name="Colin Roitt" userId="061cefee-8a31-4565-ad8f-b300de8a3dcc" providerId="ADAL" clId="{B50295C1-BB7E-4790-90A7-6D05E5048A2B}" dt="2024-03-19T13:11:50.791" v="6846" actId="478"/>
          <ac:picMkLst>
            <pc:docMk/>
            <pc:sldMk cId="3139717" sldId="264"/>
            <ac:picMk id="2050" creationId="{9B5DD566-963B-FFF4-0864-1CE20809440B}"/>
          </ac:picMkLst>
        </pc:picChg>
        <pc:picChg chg="add del mod">
          <ac:chgData name="Colin Roitt" userId="061cefee-8a31-4565-ad8f-b300de8a3dcc" providerId="ADAL" clId="{B50295C1-BB7E-4790-90A7-6D05E5048A2B}" dt="2024-03-21T11:10:12.203" v="8326" actId="1076"/>
          <ac:picMkLst>
            <pc:docMk/>
            <pc:sldMk cId="3139717" sldId="264"/>
            <ac:picMk id="2052" creationId="{5CE7C671-8C6F-A352-403D-BAD8B3E613B9}"/>
          </ac:picMkLst>
        </pc:picChg>
        <pc:picChg chg="add">
          <ac:chgData name="Colin Roitt" userId="061cefee-8a31-4565-ad8f-b300de8a3dcc" providerId="ADAL" clId="{B50295C1-BB7E-4790-90A7-6D05E5048A2B}" dt="2024-03-19T13:11:46.675" v="6844"/>
          <ac:picMkLst>
            <pc:docMk/>
            <pc:sldMk cId="3139717" sldId="264"/>
            <ac:picMk id="2054" creationId="{E76F1976-16B0-8F2F-7B6F-AA2661D033F9}"/>
          </ac:picMkLst>
        </pc:picChg>
        <pc:picChg chg="add mod">
          <ac:chgData name="Colin Roitt" userId="061cefee-8a31-4565-ad8f-b300de8a3dcc" providerId="ADAL" clId="{B50295C1-BB7E-4790-90A7-6D05E5048A2B}" dt="2024-03-21T11:10:11.417" v="8325" actId="1076"/>
          <ac:picMkLst>
            <pc:docMk/>
            <pc:sldMk cId="3139717" sldId="264"/>
            <ac:picMk id="2056" creationId="{C2D056EA-FDF8-21EF-BB12-C0E3566B7FED}"/>
          </ac:picMkLst>
        </pc:picChg>
        <pc:picChg chg="add mod">
          <ac:chgData name="Colin Roitt" userId="061cefee-8a31-4565-ad8f-b300de8a3dcc" providerId="ADAL" clId="{B50295C1-BB7E-4790-90A7-6D05E5048A2B}" dt="2024-03-21T11:12:18.286" v="8354" actId="1076"/>
          <ac:picMkLst>
            <pc:docMk/>
            <pc:sldMk cId="3139717" sldId="264"/>
            <ac:picMk id="2058" creationId="{B7635020-69C1-8212-8C99-688C21F3297F}"/>
          </ac:picMkLst>
        </pc:picChg>
        <pc:cxnChg chg="add mod">
          <ac:chgData name="Colin Roitt" userId="061cefee-8a31-4565-ad8f-b300de8a3dcc" providerId="ADAL" clId="{B50295C1-BB7E-4790-90A7-6D05E5048A2B}" dt="2024-03-21T11:10:15.127" v="8327" actId="1076"/>
          <ac:cxnSpMkLst>
            <pc:docMk/>
            <pc:sldMk cId="3139717" sldId="264"/>
            <ac:cxnSpMk id="6" creationId="{72405399-551F-66E6-4BED-4E85F259DC01}"/>
          </ac:cxnSpMkLst>
        </pc:cxnChg>
      </pc:sldChg>
      <pc:sldChg chg="addSp delSp modSp new del mod ord setBg modNotesTx">
        <pc:chgData name="Colin Roitt" userId="061cefee-8a31-4565-ad8f-b300de8a3dcc" providerId="ADAL" clId="{B50295C1-BB7E-4790-90A7-6D05E5048A2B}" dt="2024-03-25T10:33:39.765" v="9439" actId="47"/>
        <pc:sldMkLst>
          <pc:docMk/>
          <pc:sldMk cId="4247741320" sldId="265"/>
        </pc:sldMkLst>
        <pc:spChg chg="mod ord">
          <ac:chgData name="Colin Roitt" userId="061cefee-8a31-4565-ad8f-b300de8a3dcc" providerId="ADAL" clId="{B50295C1-BB7E-4790-90A7-6D05E5048A2B}" dt="2024-03-21T12:27:05.108" v="9091" actId="20577"/>
          <ac:spMkLst>
            <pc:docMk/>
            <pc:sldMk cId="4247741320" sldId="265"/>
            <ac:spMk id="2" creationId="{07DBB587-D724-103C-7867-093F18907421}"/>
          </ac:spMkLst>
        </pc:spChg>
        <pc:spChg chg="del mod">
          <ac:chgData name="Colin Roitt" userId="061cefee-8a31-4565-ad8f-b300de8a3dcc" providerId="ADAL" clId="{B50295C1-BB7E-4790-90A7-6D05E5048A2B}" dt="2024-03-21T12:20:09.313" v="9001" actId="478"/>
          <ac:spMkLst>
            <pc:docMk/>
            <pc:sldMk cId="4247741320" sldId="265"/>
            <ac:spMk id="3" creationId="{4CF5583D-5922-61DD-7406-27F61E6113E7}"/>
          </ac:spMkLst>
        </pc:spChg>
        <pc:spChg chg="add">
          <ac:chgData name="Colin Roitt" userId="061cefee-8a31-4565-ad8f-b300de8a3dcc" providerId="ADAL" clId="{B50295C1-BB7E-4790-90A7-6D05E5048A2B}" dt="2024-03-21T12:20:19.045" v="9002" actId="26606"/>
          <ac:spMkLst>
            <pc:docMk/>
            <pc:sldMk cId="4247741320" sldId="265"/>
            <ac:spMk id="11" creationId="{99ED5833-B85B-4103-8A3B-CAB0308E6C15}"/>
          </ac:spMkLst>
        </pc:spChg>
        <pc:spChg chg="add del mod">
          <ac:chgData name="Colin Roitt" userId="061cefee-8a31-4565-ad8f-b300de8a3dcc" providerId="ADAL" clId="{B50295C1-BB7E-4790-90A7-6D05E5048A2B}" dt="2024-03-21T12:24:44.502" v="9072" actId="478"/>
          <ac:spMkLst>
            <pc:docMk/>
            <pc:sldMk cId="4247741320" sldId="265"/>
            <ac:spMk id="15" creationId="{117AE73D-A769-365B-113B-7AF15236CB85}"/>
          </ac:spMkLst>
        </pc:spChg>
        <pc:picChg chg="add del mod ord">
          <ac:chgData name="Colin Roitt" userId="061cefee-8a31-4565-ad8f-b300de8a3dcc" providerId="ADAL" clId="{B50295C1-BB7E-4790-90A7-6D05E5048A2B}" dt="2024-03-21T12:24:57.252" v="9076" actId="478"/>
          <ac:picMkLst>
            <pc:docMk/>
            <pc:sldMk cId="4247741320" sldId="265"/>
            <ac:picMk id="4" creationId="{247C3590-77EF-AC20-4040-AEF1D6372755}"/>
          </ac:picMkLst>
        </pc:picChg>
        <pc:picChg chg="add mod">
          <ac:chgData name="Colin Roitt" userId="061cefee-8a31-4565-ad8f-b300de8a3dcc" providerId="ADAL" clId="{B50295C1-BB7E-4790-90A7-6D05E5048A2B}" dt="2024-03-21T12:24:52.974" v="9074" actId="1076"/>
          <ac:picMkLst>
            <pc:docMk/>
            <pc:sldMk cId="4247741320" sldId="265"/>
            <ac:picMk id="5" creationId="{40FD286C-AFCF-8FD2-A41B-F97D5EDEB6E8}"/>
          </ac:picMkLst>
        </pc:picChg>
        <pc:picChg chg="add mod">
          <ac:chgData name="Colin Roitt" userId="061cefee-8a31-4565-ad8f-b300de8a3dcc" providerId="ADAL" clId="{B50295C1-BB7E-4790-90A7-6D05E5048A2B}" dt="2024-03-21T12:24:52.974" v="9074" actId="1076"/>
          <ac:picMkLst>
            <pc:docMk/>
            <pc:sldMk cId="4247741320" sldId="265"/>
            <ac:picMk id="6" creationId="{EA1858B6-36C9-D4CC-18D5-EDA4BE4A0F94}"/>
          </ac:picMkLst>
        </pc:picChg>
        <pc:picChg chg="add mod">
          <ac:chgData name="Colin Roitt" userId="061cefee-8a31-4565-ad8f-b300de8a3dcc" providerId="ADAL" clId="{B50295C1-BB7E-4790-90A7-6D05E5048A2B}" dt="2024-03-21T12:23:38.514" v="9063" actId="571"/>
          <ac:picMkLst>
            <pc:docMk/>
            <pc:sldMk cId="4247741320" sldId="265"/>
            <ac:picMk id="12" creationId="{440D9094-46F3-33A4-876E-BD56A1E86A62}"/>
          </ac:picMkLst>
        </pc:picChg>
        <pc:picChg chg="add mod">
          <ac:chgData name="Colin Roitt" userId="061cefee-8a31-4565-ad8f-b300de8a3dcc" providerId="ADAL" clId="{B50295C1-BB7E-4790-90A7-6D05E5048A2B}" dt="2024-03-21T12:23:38.514" v="9063" actId="571"/>
          <ac:picMkLst>
            <pc:docMk/>
            <pc:sldMk cId="4247741320" sldId="265"/>
            <ac:picMk id="13" creationId="{6528602E-14F8-5F33-3AD9-38634EF1180A}"/>
          </ac:picMkLst>
        </pc:picChg>
        <pc:picChg chg="add mod">
          <ac:chgData name="Colin Roitt" userId="061cefee-8a31-4565-ad8f-b300de8a3dcc" providerId="ADAL" clId="{B50295C1-BB7E-4790-90A7-6D05E5048A2B}" dt="2024-03-21T12:23:38.514" v="9063" actId="571"/>
          <ac:picMkLst>
            <pc:docMk/>
            <pc:sldMk cId="4247741320" sldId="265"/>
            <ac:picMk id="14" creationId="{A63E871E-BDB8-F690-C5B0-7257C4E5ACD5}"/>
          </ac:picMkLst>
        </pc:picChg>
        <pc:picChg chg="add del mod ord">
          <ac:chgData name="Colin Roitt" userId="061cefee-8a31-4565-ad8f-b300de8a3dcc" providerId="ADAL" clId="{B50295C1-BB7E-4790-90A7-6D05E5048A2B}" dt="2024-03-21T12:26:37.024" v="9086" actId="478"/>
          <ac:picMkLst>
            <pc:docMk/>
            <pc:sldMk cId="4247741320" sldId="265"/>
            <ac:picMk id="16" creationId="{1A004B58-1C7D-7FA1-05DC-E616FAAA8545}"/>
          </ac:picMkLst>
        </pc:picChg>
        <pc:picChg chg="add mod ord">
          <ac:chgData name="Colin Roitt" userId="061cefee-8a31-4565-ad8f-b300de8a3dcc" providerId="ADAL" clId="{B50295C1-BB7E-4790-90A7-6D05E5048A2B}" dt="2024-03-21T12:27:59.442" v="9097" actId="29295"/>
          <ac:picMkLst>
            <pc:docMk/>
            <pc:sldMk cId="4247741320" sldId="265"/>
            <ac:picMk id="17" creationId="{51CC1D7F-77CD-F610-D996-A332057EE0EF}"/>
          </ac:picMkLst>
        </pc:picChg>
        <pc:cxnChg chg="add mod ord">
          <ac:chgData name="Colin Roitt" userId="061cefee-8a31-4565-ad8f-b300de8a3dcc" providerId="ADAL" clId="{B50295C1-BB7E-4790-90A7-6D05E5048A2B}" dt="2024-03-21T12:27:07.763" v="9095" actId="1037"/>
          <ac:cxnSpMkLst>
            <pc:docMk/>
            <pc:sldMk cId="4247741320" sldId="265"/>
            <ac:cxnSpMk id="7" creationId="{623974E5-4904-8D2F-67EA-A91CE37A96FD}"/>
          </ac:cxnSpMkLst>
        </pc:cxnChg>
      </pc:sldChg>
      <pc:sldChg chg="addSp delSp modSp new mod setBg">
        <pc:chgData name="Colin Roitt" userId="061cefee-8a31-4565-ad8f-b300de8a3dcc" providerId="ADAL" clId="{B50295C1-BB7E-4790-90A7-6D05E5048A2B}" dt="2024-03-21T12:18:36.382" v="8952" actId="20577"/>
        <pc:sldMkLst>
          <pc:docMk/>
          <pc:sldMk cId="525731366" sldId="266"/>
        </pc:sldMkLst>
        <pc:spChg chg="mod">
          <ac:chgData name="Colin Roitt" userId="061cefee-8a31-4565-ad8f-b300de8a3dcc" providerId="ADAL" clId="{B50295C1-BB7E-4790-90A7-6D05E5048A2B}" dt="2024-03-19T12:27:43.632" v="5684" actId="26606"/>
          <ac:spMkLst>
            <pc:docMk/>
            <pc:sldMk cId="525731366" sldId="266"/>
            <ac:spMk id="2" creationId="{3B20EF78-082F-B721-35EA-1F5F4B460525}"/>
          </ac:spMkLst>
        </pc:spChg>
        <pc:spChg chg="mod">
          <ac:chgData name="Colin Roitt" userId="061cefee-8a31-4565-ad8f-b300de8a3dcc" providerId="ADAL" clId="{B50295C1-BB7E-4790-90A7-6D05E5048A2B}" dt="2024-03-21T12:18:36.382" v="8952" actId="20577"/>
          <ac:spMkLst>
            <pc:docMk/>
            <pc:sldMk cId="525731366" sldId="266"/>
            <ac:spMk id="3" creationId="{D7443E33-FD43-BE4D-F021-D0BB698344CF}"/>
          </ac:spMkLst>
        </pc:spChg>
        <pc:spChg chg="add mod">
          <ac:chgData name="Colin Roitt" userId="061cefee-8a31-4565-ad8f-b300de8a3dcc" providerId="ADAL" clId="{B50295C1-BB7E-4790-90A7-6D05E5048A2B}" dt="2024-03-19T12:30:51.447" v="5908" actId="164"/>
          <ac:spMkLst>
            <pc:docMk/>
            <pc:sldMk cId="525731366" sldId="266"/>
            <ac:spMk id="4" creationId="{5E507B22-033C-5947-B75A-4EB8CD499DF9}"/>
          </ac:spMkLst>
        </pc:spChg>
        <pc:spChg chg="add del">
          <ac:chgData name="Colin Roitt" userId="061cefee-8a31-4565-ad8f-b300de8a3dcc" providerId="ADAL" clId="{B50295C1-BB7E-4790-90A7-6D05E5048A2B}" dt="2024-03-19T12:27:43.632" v="5684" actId="26606"/>
          <ac:spMkLst>
            <pc:docMk/>
            <pc:sldMk cId="525731366" sldId="266"/>
            <ac:spMk id="1031" creationId="{8FC9BE17-9A7B-462D-AE50-3D8777387304}"/>
          </ac:spMkLst>
        </pc:spChg>
        <pc:spChg chg="add del">
          <ac:chgData name="Colin Roitt" userId="061cefee-8a31-4565-ad8f-b300de8a3dcc" providerId="ADAL" clId="{B50295C1-BB7E-4790-90A7-6D05E5048A2B}" dt="2024-03-19T12:27:43.632" v="5684" actId="26606"/>
          <ac:spMkLst>
            <pc:docMk/>
            <pc:sldMk cId="525731366" sldId="266"/>
            <ac:spMk id="1033" creationId="{3EBE8569-6AEC-4B8C-8D53-2DE337CDBA65}"/>
          </ac:spMkLst>
        </pc:spChg>
        <pc:spChg chg="add del">
          <ac:chgData name="Colin Roitt" userId="061cefee-8a31-4565-ad8f-b300de8a3dcc" providerId="ADAL" clId="{B50295C1-BB7E-4790-90A7-6D05E5048A2B}" dt="2024-03-19T12:27:43.632" v="5684" actId="26606"/>
          <ac:spMkLst>
            <pc:docMk/>
            <pc:sldMk cId="525731366" sldId="266"/>
            <ac:spMk id="1035" creationId="{55D4142C-5077-457F-A6AD-3FECFDB39685}"/>
          </ac:spMkLst>
        </pc:spChg>
        <pc:spChg chg="add del">
          <ac:chgData name="Colin Roitt" userId="061cefee-8a31-4565-ad8f-b300de8a3dcc" providerId="ADAL" clId="{B50295C1-BB7E-4790-90A7-6D05E5048A2B}" dt="2024-03-19T12:27:43.632" v="5684" actId="26606"/>
          <ac:spMkLst>
            <pc:docMk/>
            <pc:sldMk cId="525731366" sldId="266"/>
            <ac:spMk id="1037" creationId="{7A5F0580-5EE9-419F-96EE-B6529EF6E7D0}"/>
          </ac:spMkLst>
        </pc:spChg>
        <pc:grpChg chg="add mod ord">
          <ac:chgData name="Colin Roitt" userId="061cefee-8a31-4565-ad8f-b300de8a3dcc" providerId="ADAL" clId="{B50295C1-BB7E-4790-90A7-6D05E5048A2B}" dt="2024-03-19T12:31:15.064" v="5939" actId="1038"/>
          <ac:grpSpMkLst>
            <pc:docMk/>
            <pc:sldMk cId="525731366" sldId="266"/>
            <ac:grpSpMk id="5" creationId="{49A08635-C61E-D584-91FA-5AAB631CD429}"/>
          </ac:grpSpMkLst>
        </pc:grpChg>
        <pc:picChg chg="add mod ord">
          <ac:chgData name="Colin Roitt" userId="061cefee-8a31-4565-ad8f-b300de8a3dcc" providerId="ADAL" clId="{B50295C1-BB7E-4790-90A7-6D05E5048A2B}" dt="2024-03-19T12:30:51.447" v="5908" actId="164"/>
          <ac:picMkLst>
            <pc:docMk/>
            <pc:sldMk cId="525731366" sldId="266"/>
            <ac:picMk id="1026" creationId="{2DD1FCA1-6229-2252-3182-F2831DEF4272}"/>
          </ac:picMkLst>
        </pc:picChg>
      </pc:sldChg>
      <pc:sldChg chg="modSp new mod">
        <pc:chgData name="Colin Roitt" userId="061cefee-8a31-4565-ad8f-b300de8a3dcc" providerId="ADAL" clId="{B50295C1-BB7E-4790-90A7-6D05E5048A2B}" dt="2024-03-22T14:03:34.272" v="9434" actId="20577"/>
        <pc:sldMkLst>
          <pc:docMk/>
          <pc:sldMk cId="3022774225" sldId="267"/>
        </pc:sldMkLst>
        <pc:spChg chg="mod">
          <ac:chgData name="Colin Roitt" userId="061cefee-8a31-4565-ad8f-b300de8a3dcc" providerId="ADAL" clId="{B50295C1-BB7E-4790-90A7-6D05E5048A2B}" dt="2024-03-19T18:07:22.134" v="7526" actId="20577"/>
          <ac:spMkLst>
            <pc:docMk/>
            <pc:sldMk cId="3022774225" sldId="267"/>
            <ac:spMk id="2" creationId="{28D28A1B-76BF-E99E-62DD-501909AD6675}"/>
          </ac:spMkLst>
        </pc:spChg>
        <pc:spChg chg="mod">
          <ac:chgData name="Colin Roitt" userId="061cefee-8a31-4565-ad8f-b300de8a3dcc" providerId="ADAL" clId="{B50295C1-BB7E-4790-90A7-6D05E5048A2B}" dt="2024-03-22T14:03:34.272" v="9434" actId="20577"/>
          <ac:spMkLst>
            <pc:docMk/>
            <pc:sldMk cId="3022774225" sldId="267"/>
            <ac:spMk id="3" creationId="{D569ED5A-5FDE-D178-2836-E9392EC1C939}"/>
          </ac:spMkLst>
        </pc:spChg>
      </pc:sldChg>
      <pc:sldChg chg="addSp delSp modSp new mod modTransition modAnim">
        <pc:chgData name="Colin Roitt" userId="061cefee-8a31-4565-ad8f-b300de8a3dcc" providerId="ADAL" clId="{B50295C1-BB7E-4790-90A7-6D05E5048A2B}" dt="2024-03-21T11:20:08.688" v="8632" actId="1076"/>
        <pc:sldMkLst>
          <pc:docMk/>
          <pc:sldMk cId="3259275654" sldId="268"/>
        </pc:sldMkLst>
        <pc:spChg chg="mod">
          <ac:chgData name="Colin Roitt" userId="061cefee-8a31-4565-ad8f-b300de8a3dcc" providerId="ADAL" clId="{B50295C1-BB7E-4790-90A7-6D05E5048A2B}" dt="2024-03-21T11:19:52.783" v="8621" actId="20577"/>
          <ac:spMkLst>
            <pc:docMk/>
            <pc:sldMk cId="3259275654" sldId="268"/>
            <ac:spMk id="2" creationId="{FDA7A155-0119-88C4-CB2B-6F5808ED006F}"/>
          </ac:spMkLst>
        </pc:spChg>
        <pc:spChg chg="del mod">
          <ac:chgData name="Colin Roitt" userId="061cefee-8a31-4565-ad8f-b300de8a3dcc" providerId="ADAL" clId="{B50295C1-BB7E-4790-90A7-6D05E5048A2B}" dt="2024-03-19T11:37:24.139" v="5158" actId="478"/>
          <ac:spMkLst>
            <pc:docMk/>
            <pc:sldMk cId="3259275654" sldId="268"/>
            <ac:spMk id="3" creationId="{B0EF05DF-9361-19C9-0251-69C1B885DB02}"/>
          </ac:spMkLst>
        </pc:spChg>
        <pc:spChg chg="add del mod">
          <ac:chgData name="Colin Roitt" userId="061cefee-8a31-4565-ad8f-b300de8a3dcc" providerId="ADAL" clId="{B50295C1-BB7E-4790-90A7-6D05E5048A2B}" dt="2024-03-19T11:37:24.142" v="5160"/>
          <ac:spMkLst>
            <pc:docMk/>
            <pc:sldMk cId="3259275654" sldId="268"/>
            <ac:spMk id="5" creationId="{A598A934-8E62-227F-380C-8E74E348FEAF}"/>
          </ac:spMkLst>
        </pc:spChg>
        <pc:spChg chg="add mod">
          <ac:chgData name="Colin Roitt" userId="061cefee-8a31-4565-ad8f-b300de8a3dcc" providerId="ADAL" clId="{B50295C1-BB7E-4790-90A7-6D05E5048A2B}" dt="2024-03-21T11:19:57.805" v="8622" actId="1076"/>
          <ac:spMkLst>
            <pc:docMk/>
            <pc:sldMk cId="3259275654" sldId="268"/>
            <ac:spMk id="6" creationId="{7F16FFAE-2437-B051-225C-E36A9260C0B8}"/>
          </ac:spMkLst>
        </pc:spChg>
        <pc:spChg chg="add mod">
          <ac:chgData name="Colin Roitt" userId="061cefee-8a31-4565-ad8f-b300de8a3dcc" providerId="ADAL" clId="{B50295C1-BB7E-4790-90A7-6D05E5048A2B}" dt="2024-03-21T11:19:41.342" v="8590" actId="20577"/>
          <ac:spMkLst>
            <pc:docMk/>
            <pc:sldMk cId="3259275654" sldId="268"/>
            <ac:spMk id="7" creationId="{9EB76680-1393-4831-56CD-5E74C3B45E18}"/>
          </ac:spMkLst>
        </pc:spChg>
        <pc:spChg chg="add mod">
          <ac:chgData name="Colin Roitt" userId="061cefee-8a31-4565-ad8f-b300de8a3dcc" providerId="ADAL" clId="{B50295C1-BB7E-4790-90A7-6D05E5048A2B}" dt="2024-03-21T11:20:08.688" v="8632" actId="1076"/>
          <ac:spMkLst>
            <pc:docMk/>
            <pc:sldMk cId="3259275654" sldId="268"/>
            <ac:spMk id="8" creationId="{47947CE3-A3DB-2655-FA0C-64DAE7E931CC}"/>
          </ac:spMkLst>
        </pc:spChg>
        <pc:spChg chg="add del mod">
          <ac:chgData name="Colin Roitt" userId="061cefee-8a31-4565-ad8f-b300de8a3dcc" providerId="ADAL" clId="{B50295C1-BB7E-4790-90A7-6D05E5048A2B}" dt="2024-03-19T11:40:49.823" v="5375" actId="478"/>
          <ac:spMkLst>
            <pc:docMk/>
            <pc:sldMk cId="3259275654" sldId="268"/>
            <ac:spMk id="9" creationId="{B9879DB3-C3B7-9CAB-108C-BBB219BB9CAA}"/>
          </ac:spMkLst>
        </pc:spChg>
        <pc:spChg chg="add mod">
          <ac:chgData name="Colin Roitt" userId="061cefee-8a31-4565-ad8f-b300de8a3dcc" providerId="ADAL" clId="{B50295C1-BB7E-4790-90A7-6D05E5048A2B}" dt="2024-03-19T11:43:35.217" v="5621" actId="1076"/>
          <ac:spMkLst>
            <pc:docMk/>
            <pc:sldMk cId="3259275654" sldId="268"/>
            <ac:spMk id="10" creationId="{1B753D28-1F8D-FACA-57F4-4769ED85472E}"/>
          </ac:spMkLst>
        </pc:spChg>
        <pc:spChg chg="add mod topLvl">
          <ac:chgData name="Colin Roitt" userId="061cefee-8a31-4565-ad8f-b300de8a3dcc" providerId="ADAL" clId="{B50295C1-BB7E-4790-90A7-6D05E5048A2B}" dt="2024-03-20T14:00:45.688" v="8271" actId="164"/>
          <ac:spMkLst>
            <pc:docMk/>
            <pc:sldMk cId="3259275654" sldId="268"/>
            <ac:spMk id="11" creationId="{6E43FD48-DD9C-A51E-C990-3043AED8EB5F}"/>
          </ac:spMkLst>
        </pc:spChg>
        <pc:spChg chg="add mod">
          <ac:chgData name="Colin Roitt" userId="061cefee-8a31-4565-ad8f-b300de8a3dcc" providerId="ADAL" clId="{B50295C1-BB7E-4790-90A7-6D05E5048A2B}" dt="2024-03-19T12:22:19.651" v="5661" actId="164"/>
          <ac:spMkLst>
            <pc:docMk/>
            <pc:sldMk cId="3259275654" sldId="268"/>
            <ac:spMk id="14" creationId="{69218C4E-5002-158F-4E21-DC6C990E5128}"/>
          </ac:spMkLst>
        </pc:spChg>
        <pc:spChg chg="add mod">
          <ac:chgData name="Colin Roitt" userId="061cefee-8a31-4565-ad8f-b300de8a3dcc" providerId="ADAL" clId="{B50295C1-BB7E-4790-90A7-6D05E5048A2B}" dt="2024-03-19T11:41:29.445" v="5421" actId="571"/>
          <ac:spMkLst>
            <pc:docMk/>
            <pc:sldMk cId="3259275654" sldId="268"/>
            <ac:spMk id="16" creationId="{9DCF7DDA-3670-3492-FFA6-AD28377AC41E}"/>
          </ac:spMkLst>
        </pc:spChg>
        <pc:spChg chg="add mod">
          <ac:chgData name="Colin Roitt" userId="061cefee-8a31-4565-ad8f-b300de8a3dcc" providerId="ADAL" clId="{B50295C1-BB7E-4790-90A7-6D05E5048A2B}" dt="2024-03-19T12:22:22.793" v="5662" actId="164"/>
          <ac:spMkLst>
            <pc:docMk/>
            <pc:sldMk cId="3259275654" sldId="268"/>
            <ac:spMk id="20" creationId="{E3EC3D54-FB6D-3A9E-70EB-2065CD08D2B3}"/>
          </ac:spMkLst>
        </pc:spChg>
        <pc:spChg chg="add mod topLvl">
          <ac:chgData name="Colin Roitt" userId="061cefee-8a31-4565-ad8f-b300de8a3dcc" providerId="ADAL" clId="{B50295C1-BB7E-4790-90A7-6D05E5048A2B}" dt="2024-03-19T12:24:07.954" v="5673" actId="164"/>
          <ac:spMkLst>
            <pc:docMk/>
            <pc:sldMk cId="3259275654" sldId="268"/>
            <ac:spMk id="24" creationId="{9934F6D5-D058-FB4D-1998-59AD5F0E0931}"/>
          </ac:spMkLst>
        </pc:spChg>
        <pc:grpChg chg="add del mod">
          <ac:chgData name="Colin Roitt" userId="061cefee-8a31-4565-ad8f-b300de8a3dcc" providerId="ADAL" clId="{B50295C1-BB7E-4790-90A7-6D05E5048A2B}" dt="2024-03-20T14:00:38.917" v="8269" actId="165"/>
          <ac:grpSpMkLst>
            <pc:docMk/>
            <pc:sldMk cId="3259275654" sldId="268"/>
            <ac:grpSpMk id="29" creationId="{A275B692-C4C4-13D3-6909-662BCA12E48A}"/>
          </ac:grpSpMkLst>
        </pc:grpChg>
        <pc:grpChg chg="add mod">
          <ac:chgData name="Colin Roitt" userId="061cefee-8a31-4565-ad8f-b300de8a3dcc" providerId="ADAL" clId="{B50295C1-BB7E-4790-90A7-6D05E5048A2B}" dt="2024-03-19T12:26:00.064" v="5681" actId="1076"/>
          <ac:grpSpMkLst>
            <pc:docMk/>
            <pc:sldMk cId="3259275654" sldId="268"/>
            <ac:grpSpMk id="30" creationId="{AEDA09B8-69C6-BE2A-08CB-9F95B5F84BA0}"/>
          </ac:grpSpMkLst>
        </pc:grpChg>
        <pc:grpChg chg="add mod">
          <ac:chgData name="Colin Roitt" userId="061cefee-8a31-4565-ad8f-b300de8a3dcc" providerId="ADAL" clId="{B50295C1-BB7E-4790-90A7-6D05E5048A2B}" dt="2024-03-19T12:22:22.793" v="5662" actId="164"/>
          <ac:grpSpMkLst>
            <pc:docMk/>
            <pc:sldMk cId="3259275654" sldId="268"/>
            <ac:grpSpMk id="31" creationId="{04D42A5D-B322-5A20-6B0C-DA48C134198F}"/>
          </ac:grpSpMkLst>
        </pc:grpChg>
        <pc:grpChg chg="add del mod">
          <ac:chgData name="Colin Roitt" userId="061cefee-8a31-4565-ad8f-b300de8a3dcc" providerId="ADAL" clId="{B50295C1-BB7E-4790-90A7-6D05E5048A2B}" dt="2024-03-19T12:24:01.981" v="5671" actId="165"/>
          <ac:grpSpMkLst>
            <pc:docMk/>
            <pc:sldMk cId="3259275654" sldId="268"/>
            <ac:grpSpMk id="32" creationId="{89DF3830-D5E9-B7C3-9705-2E68AFB4A877}"/>
          </ac:grpSpMkLst>
        </pc:grpChg>
        <pc:grpChg chg="add mod">
          <ac:chgData name="Colin Roitt" userId="061cefee-8a31-4565-ad8f-b300de8a3dcc" providerId="ADAL" clId="{B50295C1-BB7E-4790-90A7-6D05E5048A2B}" dt="2024-03-19T12:24:07.954" v="5673" actId="164"/>
          <ac:grpSpMkLst>
            <pc:docMk/>
            <pc:sldMk cId="3259275654" sldId="268"/>
            <ac:grpSpMk id="34" creationId="{17B919C7-5FB8-79B9-CFB9-8C61D7324D2E}"/>
          </ac:grpSpMkLst>
        </pc:grpChg>
        <pc:grpChg chg="add mod">
          <ac:chgData name="Colin Roitt" userId="061cefee-8a31-4565-ad8f-b300de8a3dcc" providerId="ADAL" clId="{B50295C1-BB7E-4790-90A7-6D05E5048A2B}" dt="2024-03-20T14:00:45.688" v="8271" actId="164"/>
          <ac:grpSpMkLst>
            <pc:docMk/>
            <pc:sldMk cId="3259275654" sldId="268"/>
            <ac:grpSpMk id="36" creationId="{D03CEE4E-BC45-FECE-EDE6-803EDDAEBC0C}"/>
          </ac:grpSpMkLst>
        </pc:grpChg>
        <pc:picChg chg="add mod modCrop">
          <ac:chgData name="Colin Roitt" userId="061cefee-8a31-4565-ad8f-b300de8a3dcc" providerId="ADAL" clId="{B50295C1-BB7E-4790-90A7-6D05E5048A2B}" dt="2024-03-18T13:42:51.911" v="3977" actId="12788"/>
          <ac:picMkLst>
            <pc:docMk/>
            <pc:sldMk cId="3259275654" sldId="268"/>
            <ac:picMk id="4" creationId="{0CA6855C-3436-6B67-728E-ED5EC0F73273}"/>
          </ac:picMkLst>
        </pc:picChg>
        <pc:cxnChg chg="add mod topLvl">
          <ac:chgData name="Colin Roitt" userId="061cefee-8a31-4565-ad8f-b300de8a3dcc" providerId="ADAL" clId="{B50295C1-BB7E-4790-90A7-6D05E5048A2B}" dt="2024-03-20T14:00:45.688" v="8271" actId="164"/>
          <ac:cxnSpMkLst>
            <pc:docMk/>
            <pc:sldMk cId="3259275654" sldId="268"/>
            <ac:cxnSpMk id="13" creationId="{392672D9-4E9A-DA06-F0AE-8D51B353EDC1}"/>
          </ac:cxnSpMkLst>
        </pc:cxnChg>
        <pc:cxnChg chg="add mod">
          <ac:chgData name="Colin Roitt" userId="061cefee-8a31-4565-ad8f-b300de8a3dcc" providerId="ADAL" clId="{B50295C1-BB7E-4790-90A7-6D05E5048A2B}" dt="2024-03-19T11:41:29.445" v="5421" actId="571"/>
          <ac:cxnSpMkLst>
            <pc:docMk/>
            <pc:sldMk cId="3259275654" sldId="268"/>
            <ac:cxnSpMk id="15" creationId="{DE20D09C-CA99-5974-46BB-2D98BB66EB2F}"/>
          </ac:cxnSpMkLst>
        </pc:cxnChg>
        <pc:cxnChg chg="add mod">
          <ac:chgData name="Colin Roitt" userId="061cefee-8a31-4565-ad8f-b300de8a3dcc" providerId="ADAL" clId="{B50295C1-BB7E-4790-90A7-6D05E5048A2B}" dt="2024-03-19T12:22:19.651" v="5661" actId="164"/>
          <ac:cxnSpMkLst>
            <pc:docMk/>
            <pc:sldMk cId="3259275654" sldId="268"/>
            <ac:cxnSpMk id="18" creationId="{4237703C-4FE1-FD46-4B1B-6C7F3C8000F9}"/>
          </ac:cxnSpMkLst>
        </pc:cxnChg>
        <pc:cxnChg chg="add mod">
          <ac:chgData name="Colin Roitt" userId="061cefee-8a31-4565-ad8f-b300de8a3dcc" providerId="ADAL" clId="{B50295C1-BB7E-4790-90A7-6D05E5048A2B}" dt="2024-03-19T12:22:22.793" v="5662" actId="164"/>
          <ac:cxnSpMkLst>
            <pc:docMk/>
            <pc:sldMk cId="3259275654" sldId="268"/>
            <ac:cxnSpMk id="21" creationId="{E994947A-B989-F16B-574D-39C8020ACD2B}"/>
          </ac:cxnSpMkLst>
        </pc:cxnChg>
        <pc:cxnChg chg="add mod topLvl">
          <ac:chgData name="Colin Roitt" userId="061cefee-8a31-4565-ad8f-b300de8a3dcc" providerId="ADAL" clId="{B50295C1-BB7E-4790-90A7-6D05E5048A2B}" dt="2024-03-19T12:24:07.954" v="5673" actId="164"/>
          <ac:cxnSpMkLst>
            <pc:docMk/>
            <pc:sldMk cId="3259275654" sldId="268"/>
            <ac:cxnSpMk id="25" creationId="{A8450630-33F9-895C-8E90-CE8C2FE423C2}"/>
          </ac:cxnSpMkLst>
        </pc:cxnChg>
      </pc:sldChg>
      <pc:sldChg chg="addSp delSp modSp new mod modNotesTx">
        <pc:chgData name="Colin Roitt" userId="061cefee-8a31-4565-ad8f-b300de8a3dcc" providerId="ADAL" clId="{B50295C1-BB7E-4790-90A7-6D05E5048A2B}" dt="2024-03-21T12:31:38.704" v="9237" actId="20577"/>
        <pc:sldMkLst>
          <pc:docMk/>
          <pc:sldMk cId="1060146630" sldId="269"/>
        </pc:sldMkLst>
        <pc:spChg chg="mod">
          <ac:chgData name="Colin Roitt" userId="061cefee-8a31-4565-ad8f-b300de8a3dcc" providerId="ADAL" clId="{B50295C1-BB7E-4790-90A7-6D05E5048A2B}" dt="2024-03-21T12:19:10.066" v="8973" actId="20577"/>
          <ac:spMkLst>
            <pc:docMk/>
            <pc:sldMk cId="1060146630" sldId="269"/>
            <ac:spMk id="2" creationId="{A82A3F67-4C26-6106-E747-D5CC8E12CAAB}"/>
          </ac:spMkLst>
        </pc:spChg>
        <pc:spChg chg="del">
          <ac:chgData name="Colin Roitt" userId="061cefee-8a31-4565-ad8f-b300de8a3dcc" providerId="ADAL" clId="{B50295C1-BB7E-4790-90A7-6D05E5048A2B}" dt="2024-03-18T13:18:49.416" v="3702"/>
          <ac:spMkLst>
            <pc:docMk/>
            <pc:sldMk cId="1060146630" sldId="269"/>
            <ac:spMk id="3" creationId="{32414BA9-325A-293F-C980-35047C8CB9CF}"/>
          </ac:spMkLst>
        </pc:spChg>
        <pc:spChg chg="add mod">
          <ac:chgData name="Colin Roitt" userId="061cefee-8a31-4565-ad8f-b300de8a3dcc" providerId="ADAL" clId="{B50295C1-BB7E-4790-90A7-6D05E5048A2B}" dt="2024-03-21T12:30:58.958" v="9111" actId="27636"/>
          <ac:spMkLst>
            <pc:docMk/>
            <pc:sldMk cId="1060146630" sldId="269"/>
            <ac:spMk id="7" creationId="{7E82C069-5392-4034-E073-8D239EE9242C}"/>
          </ac:spMkLst>
        </pc:spChg>
        <pc:picChg chg="add del mod">
          <ac:chgData name="Colin Roitt" userId="061cefee-8a31-4565-ad8f-b300de8a3dcc" providerId="ADAL" clId="{B50295C1-BB7E-4790-90A7-6D05E5048A2B}" dt="2024-03-18T13:19:04.488" v="3705" actId="21"/>
          <ac:picMkLst>
            <pc:docMk/>
            <pc:sldMk cId="1060146630" sldId="269"/>
            <ac:picMk id="5" creationId="{B8B48809-9DFB-DC79-353B-64AC5BD53A69}"/>
          </ac:picMkLst>
        </pc:picChg>
        <pc:picChg chg="add mod">
          <ac:chgData name="Colin Roitt" userId="061cefee-8a31-4565-ad8f-b300de8a3dcc" providerId="ADAL" clId="{B50295C1-BB7E-4790-90A7-6D05E5048A2B}" dt="2024-03-18T14:29:05.877" v="4331" actId="1076"/>
          <ac:picMkLst>
            <pc:docMk/>
            <pc:sldMk cId="1060146630" sldId="269"/>
            <ac:picMk id="8" creationId="{B8B48809-9DFB-DC79-353B-64AC5BD53A69}"/>
          </ac:picMkLst>
        </pc:picChg>
      </pc:sldChg>
      <pc:sldChg chg="addSp modSp new mod">
        <pc:chgData name="Colin Roitt" userId="061cefee-8a31-4565-ad8f-b300de8a3dcc" providerId="ADAL" clId="{B50295C1-BB7E-4790-90A7-6D05E5048A2B}" dt="2024-03-21T11:20:46.941" v="8656" actId="20577"/>
        <pc:sldMkLst>
          <pc:docMk/>
          <pc:sldMk cId="3503410929" sldId="270"/>
        </pc:sldMkLst>
        <pc:spChg chg="mod">
          <ac:chgData name="Colin Roitt" userId="061cefee-8a31-4565-ad8f-b300de8a3dcc" providerId="ADAL" clId="{B50295C1-BB7E-4790-90A7-6D05E5048A2B}" dt="2024-03-21T11:20:46.941" v="8656" actId="20577"/>
          <ac:spMkLst>
            <pc:docMk/>
            <pc:sldMk cId="3503410929" sldId="270"/>
            <ac:spMk id="2" creationId="{5DA22A28-1CA4-741B-DFE4-8C0122A1D754}"/>
          </ac:spMkLst>
        </pc:spChg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3503410929" sldId="270"/>
            <ac:spMk id="3" creationId="{5EDD4A91-86F8-6451-D4B4-DC5954A83FBB}"/>
          </ac:spMkLst>
        </pc:spChg>
        <pc:spChg chg="add mod">
          <ac:chgData name="Colin Roitt" userId="061cefee-8a31-4565-ad8f-b300de8a3dcc" providerId="ADAL" clId="{B50295C1-BB7E-4790-90A7-6D05E5048A2B}" dt="2024-03-18T14:53:53.577" v="4905" actId="114"/>
          <ac:spMkLst>
            <pc:docMk/>
            <pc:sldMk cId="3503410929" sldId="270"/>
            <ac:spMk id="6" creationId="{E6B95E08-0E7E-A09B-9E51-3D689678DC75}"/>
          </ac:spMkLst>
        </pc:spChg>
        <pc:spChg chg="add mod">
          <ac:chgData name="Colin Roitt" userId="061cefee-8a31-4565-ad8f-b300de8a3dcc" providerId="ADAL" clId="{B50295C1-BB7E-4790-90A7-6D05E5048A2B}" dt="2024-03-18T14:53:55.897" v="4906" actId="114"/>
          <ac:spMkLst>
            <pc:docMk/>
            <pc:sldMk cId="3503410929" sldId="270"/>
            <ac:spMk id="7" creationId="{DACB0152-10A1-CF75-E068-478735CB6396}"/>
          </ac:spMkLst>
        </pc:spChg>
        <pc:picChg chg="add mod">
          <ac:chgData name="Colin Roitt" userId="061cefee-8a31-4565-ad8f-b300de8a3dcc" providerId="ADAL" clId="{B50295C1-BB7E-4790-90A7-6D05E5048A2B}" dt="2024-03-18T14:53:47.944" v="4904" actId="1036"/>
          <ac:picMkLst>
            <pc:docMk/>
            <pc:sldMk cId="3503410929" sldId="270"/>
            <ac:picMk id="4" creationId="{333479D5-6D64-08A1-153B-A3C9E258A3A2}"/>
          </ac:picMkLst>
        </pc:picChg>
        <pc:picChg chg="add mod">
          <ac:chgData name="Colin Roitt" userId="061cefee-8a31-4565-ad8f-b300de8a3dcc" providerId="ADAL" clId="{B50295C1-BB7E-4790-90A7-6D05E5048A2B}" dt="2024-03-18T14:53:47.944" v="4904" actId="1036"/>
          <ac:picMkLst>
            <pc:docMk/>
            <pc:sldMk cId="3503410929" sldId="270"/>
            <ac:picMk id="5" creationId="{BA41050C-1663-82FD-1FFD-526EA4C221E6}"/>
          </ac:picMkLst>
        </pc:picChg>
      </pc:sldChg>
      <pc:sldChg chg="modSp new del mod">
        <pc:chgData name="Colin Roitt" userId="061cefee-8a31-4565-ad8f-b300de8a3dcc" providerId="ADAL" clId="{B50295C1-BB7E-4790-90A7-6D05E5048A2B}" dt="2024-03-18T14:54:51.624" v="4924" actId="47"/>
        <pc:sldMkLst>
          <pc:docMk/>
          <pc:sldMk cId="1165479333" sldId="271"/>
        </pc:sldMkLst>
        <pc:spChg chg="mod">
          <ac:chgData name="Colin Roitt" userId="061cefee-8a31-4565-ad8f-b300de8a3dcc" providerId="ADAL" clId="{B50295C1-BB7E-4790-90A7-6D05E5048A2B}" dt="2024-03-18T14:54:29.830" v="4923" actId="20577"/>
          <ac:spMkLst>
            <pc:docMk/>
            <pc:sldMk cId="1165479333" sldId="271"/>
            <ac:spMk id="2" creationId="{8C6D187B-0C07-D8FA-08BD-4CCE41629222}"/>
          </ac:spMkLst>
        </pc:spChg>
      </pc:sldChg>
      <pc:sldChg chg="modSp add mod ord">
        <pc:chgData name="Colin Roitt" userId="061cefee-8a31-4565-ad8f-b300de8a3dcc" providerId="ADAL" clId="{B50295C1-BB7E-4790-90A7-6D05E5048A2B}" dt="2024-03-18T15:45:13.652" v="5136" actId="20577"/>
        <pc:sldMkLst>
          <pc:docMk/>
          <pc:sldMk cId="1541395560" sldId="271"/>
        </pc:sldMkLst>
        <pc:spChg chg="mod">
          <ac:chgData name="Colin Roitt" userId="061cefee-8a31-4565-ad8f-b300de8a3dcc" providerId="ADAL" clId="{B50295C1-BB7E-4790-90A7-6D05E5048A2B}" dt="2024-03-18T15:05:38.515" v="5068"/>
          <ac:spMkLst>
            <pc:docMk/>
            <pc:sldMk cId="1541395560" sldId="271"/>
            <ac:spMk id="2" creationId="{42F07671-38D3-31A5-6858-D7D15ACFABE2}"/>
          </ac:spMkLst>
        </pc:spChg>
        <pc:spChg chg="mod">
          <ac:chgData name="Colin Roitt" userId="061cefee-8a31-4565-ad8f-b300de8a3dcc" providerId="ADAL" clId="{B50295C1-BB7E-4790-90A7-6D05E5048A2B}" dt="2024-03-18T15:45:13.652" v="5136" actId="20577"/>
          <ac:spMkLst>
            <pc:docMk/>
            <pc:sldMk cId="1541395560" sldId="271"/>
            <ac:spMk id="3" creationId="{6E379888-2F09-DE22-AAC8-4053603E1E57}"/>
          </ac:spMkLst>
        </pc:spChg>
      </pc:sldChg>
      <pc:sldChg chg="addSp delSp modSp new mod modNotesTx">
        <pc:chgData name="Colin Roitt" userId="061cefee-8a31-4565-ad8f-b300de8a3dcc" providerId="ADAL" clId="{B50295C1-BB7E-4790-90A7-6D05E5048A2B}" dt="2024-03-21T12:19:31.437" v="8978" actId="20577"/>
        <pc:sldMkLst>
          <pc:docMk/>
          <pc:sldMk cId="852846408" sldId="272"/>
        </pc:sldMkLst>
        <pc:spChg chg="mod">
          <ac:chgData name="Colin Roitt" userId="061cefee-8a31-4565-ad8f-b300de8a3dcc" providerId="ADAL" clId="{B50295C1-BB7E-4790-90A7-6D05E5048A2B}" dt="2024-03-21T12:19:31.437" v="8978" actId="20577"/>
          <ac:spMkLst>
            <pc:docMk/>
            <pc:sldMk cId="852846408" sldId="272"/>
            <ac:spMk id="2" creationId="{7EF964CF-FAE7-2C11-EF38-FA7F172FE0A9}"/>
          </ac:spMkLst>
        </pc:spChg>
        <pc:spChg chg="mod">
          <ac:chgData name="Colin Roitt" userId="061cefee-8a31-4565-ad8f-b300de8a3dcc" providerId="ADAL" clId="{B50295C1-BB7E-4790-90A7-6D05E5048A2B}" dt="2024-03-19T18:01:17.789" v="7395" actId="20577"/>
          <ac:spMkLst>
            <pc:docMk/>
            <pc:sldMk cId="852846408" sldId="272"/>
            <ac:spMk id="3" creationId="{4E59511E-CE10-0497-C8AF-24693CCBFCF8}"/>
          </ac:spMkLst>
        </pc:spChg>
        <pc:spChg chg="add del mod">
          <ac:chgData name="Colin Roitt" userId="061cefee-8a31-4565-ad8f-b300de8a3dcc" providerId="ADAL" clId="{B50295C1-BB7E-4790-90A7-6D05E5048A2B}" dt="2024-03-19T18:02:46.633" v="7454" actId="478"/>
          <ac:spMkLst>
            <pc:docMk/>
            <pc:sldMk cId="852846408" sldId="272"/>
            <ac:spMk id="6" creationId="{7C5BD981-1DD2-2B54-5C8A-E1B47711788A}"/>
          </ac:spMkLst>
        </pc:spChg>
        <pc:spChg chg="add del">
          <ac:chgData name="Colin Roitt" userId="061cefee-8a31-4565-ad8f-b300de8a3dcc" providerId="ADAL" clId="{B50295C1-BB7E-4790-90A7-6D05E5048A2B}" dt="2024-03-19T18:13:02.924" v="8034" actId="11529"/>
          <ac:spMkLst>
            <pc:docMk/>
            <pc:sldMk cId="852846408" sldId="272"/>
            <ac:spMk id="10" creationId="{28F98D89-A199-1BEC-6570-DD51A645C2E6}"/>
          </ac:spMkLst>
        </pc:spChg>
        <pc:graphicFrameChg chg="add mod modGraphic">
          <ac:chgData name="Colin Roitt" userId="061cefee-8a31-4565-ad8f-b300de8a3dcc" providerId="ADAL" clId="{B50295C1-BB7E-4790-90A7-6D05E5048A2B}" dt="2024-03-19T18:12:42.684" v="8032" actId="14734"/>
          <ac:graphicFrameMkLst>
            <pc:docMk/>
            <pc:sldMk cId="852846408" sldId="272"/>
            <ac:graphicFrameMk id="7" creationId="{8FAF9FF4-622E-B734-CC91-DE82D69AE665}"/>
          </ac:graphicFrameMkLst>
        </pc:graphicFrameChg>
        <pc:picChg chg="add mod">
          <ac:chgData name="Colin Roitt" userId="061cefee-8a31-4565-ad8f-b300de8a3dcc" providerId="ADAL" clId="{B50295C1-BB7E-4790-90A7-6D05E5048A2B}" dt="2024-03-19T18:01:28.272" v="7396" actId="1076"/>
          <ac:picMkLst>
            <pc:docMk/>
            <pc:sldMk cId="852846408" sldId="272"/>
            <ac:picMk id="5" creationId="{726AEB69-07F2-14FD-C70B-9C840DF3A2E7}"/>
          </ac:picMkLst>
        </pc:picChg>
        <pc:cxnChg chg="add del">
          <ac:chgData name="Colin Roitt" userId="061cefee-8a31-4565-ad8f-b300de8a3dcc" providerId="ADAL" clId="{B50295C1-BB7E-4790-90A7-6D05E5048A2B}" dt="2024-03-19T18:06:32.331" v="7499" actId="11529"/>
          <ac:cxnSpMkLst>
            <pc:docMk/>
            <pc:sldMk cId="852846408" sldId="272"/>
            <ac:cxnSpMk id="9" creationId="{78597CB6-43BA-6A63-1FFA-7C728696FF34}"/>
          </ac:cxnSpMkLst>
        </pc:cxnChg>
        <pc:cxnChg chg="add mod">
          <ac:chgData name="Colin Roitt" userId="061cefee-8a31-4565-ad8f-b300de8a3dcc" providerId="ADAL" clId="{B50295C1-BB7E-4790-90A7-6D05E5048A2B}" dt="2024-03-19T18:14:05.823" v="8044" actId="208"/>
          <ac:cxnSpMkLst>
            <pc:docMk/>
            <pc:sldMk cId="852846408" sldId="272"/>
            <ac:cxnSpMk id="12" creationId="{72CF4B37-F1C9-C230-6E1E-F079ED57F012}"/>
          </ac:cxnSpMkLst>
        </pc:cxnChg>
      </pc:sldChg>
      <pc:sldChg chg="addSp modSp add ord modNotesTx">
        <pc:chgData name="Colin Roitt" userId="061cefee-8a31-4565-ad8f-b300de8a3dcc" providerId="ADAL" clId="{B50295C1-BB7E-4790-90A7-6D05E5048A2B}" dt="2024-04-02T18:34:24.982" v="9463"/>
        <pc:sldMkLst>
          <pc:docMk/>
          <pc:sldMk cId="530643619" sldId="273"/>
        </pc:sldMkLst>
        <pc:picChg chg="add mod">
          <ac:chgData name="Colin Roitt" userId="061cefee-8a31-4565-ad8f-b300de8a3dcc" providerId="ADAL" clId="{B50295C1-BB7E-4790-90A7-6D05E5048A2B}" dt="2024-04-02T18:34:24.982" v="9463"/>
          <ac:picMkLst>
            <pc:docMk/>
            <pc:sldMk cId="530643619" sldId="273"/>
            <ac:picMk id="4" creationId="{D85257A0-6283-ACD4-B3A3-FDEE4A9F168D}"/>
          </ac:picMkLst>
        </pc:picChg>
      </pc:sldChg>
      <pc:sldMasterChg chg="modSldLayout">
        <pc:chgData name="Colin Roitt" userId="061cefee-8a31-4565-ad8f-b300de8a3dcc" providerId="ADAL" clId="{B50295C1-BB7E-4790-90A7-6D05E5048A2B}" dt="2024-03-19T12:59:29.197" v="6522" actId="1036"/>
        <pc:sldMasterMkLst>
          <pc:docMk/>
          <pc:sldMasterMk cId="1371816133" sldId="2147483648"/>
        </pc:sldMasterMkLst>
        <pc:sldLayoutChg chg="addSp delSp modSp mod">
          <pc:chgData name="Colin Roitt" userId="061cefee-8a31-4565-ad8f-b300de8a3dcc" providerId="ADAL" clId="{B50295C1-BB7E-4790-90A7-6D05E5048A2B}" dt="2024-03-19T12:59:29.197" v="6522" actId="1036"/>
          <pc:sldLayoutMkLst>
            <pc:docMk/>
            <pc:sldMasterMk cId="1371816133" sldId="2147483648"/>
            <pc:sldLayoutMk cId="3567846784" sldId="2147483650"/>
          </pc:sldLayoutMkLst>
          <pc:spChg chg="mod">
            <ac:chgData name="Colin Roitt" userId="061cefee-8a31-4565-ad8f-b300de8a3dcc" providerId="ADAL" clId="{B50295C1-BB7E-4790-90A7-6D05E5048A2B}" dt="2024-03-19T12:58:38.024" v="6511" actId="207"/>
            <ac:spMkLst>
              <pc:docMk/>
              <pc:sldMasterMk cId="1371816133" sldId="2147483648"/>
              <pc:sldLayoutMk cId="3567846784" sldId="2147483650"/>
              <ac:spMk id="2" creationId="{5CF51137-A380-8DC5-C2C1-275031F3A8C0}"/>
            </ac:spMkLst>
          </pc:spChg>
          <pc:cxnChg chg="add del mod">
            <ac:chgData name="Colin Roitt" userId="061cefee-8a31-4565-ad8f-b300de8a3dcc" providerId="ADAL" clId="{B50295C1-BB7E-4790-90A7-6D05E5048A2B}" dt="2024-03-19T12:52:20.370" v="6111" actId="478"/>
            <ac:cxnSpMkLst>
              <pc:docMk/>
              <pc:sldMasterMk cId="1371816133" sldId="2147483648"/>
              <pc:sldLayoutMk cId="3567846784" sldId="2147483650"/>
              <ac:cxnSpMk id="8" creationId="{B370949B-E67C-5978-149A-A20A994D7268}"/>
            </ac:cxnSpMkLst>
          </pc:cxnChg>
          <pc:cxnChg chg="add mod">
            <ac:chgData name="Colin Roitt" userId="061cefee-8a31-4565-ad8f-b300de8a3dcc" providerId="ADAL" clId="{B50295C1-BB7E-4790-90A7-6D05E5048A2B}" dt="2024-03-19T12:59:29.197" v="6522" actId="1036"/>
            <ac:cxnSpMkLst>
              <pc:docMk/>
              <pc:sldMasterMk cId="1371816133" sldId="2147483648"/>
              <pc:sldLayoutMk cId="3567846784" sldId="2147483650"/>
              <ac:cxnSpMk id="13" creationId="{C72485BD-3D97-3059-D0C0-0994268EB6E4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AF497-07ED-422D-BC04-BC2DF1C3ACA0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3D00B-7941-4539-BF7B-234A10A05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732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3D00B-7941-4539-BF7B-234A10A0573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1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for understanding – then more complex later</a:t>
            </a:r>
          </a:p>
          <a:p>
            <a:r>
              <a:rPr lang="en-US" dirty="0"/>
              <a:t>Halt is looped back in from </a:t>
            </a:r>
            <a:r>
              <a:rPr lang="en-US" dirty="0" err="1"/>
              <a:t>prev</a:t>
            </a:r>
            <a:r>
              <a:rPr lang="en-US" dirty="0"/>
              <a:t> step</a:t>
            </a:r>
          </a:p>
          <a:p>
            <a:r>
              <a:rPr lang="en-US" dirty="0"/>
              <a:t>GRN doesn’t know where target 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3D00B-7941-4539-BF7B-234A10A0573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81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Unsure how best to display this stack idea – will iterate this once or twice more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3D00B-7941-4539-BF7B-234A10A0573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487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R. Dawkins, ‘The evolution of evolvability’, On growth, form and computers, pp. 239–255, 2003.</a:t>
            </a:r>
          </a:p>
          <a:p>
            <a:r>
              <a:rPr lang="en-US" dirty="0"/>
              <a:t>K. Sims, ‘Evolving 3D morphology and behavior by competition’, </a:t>
            </a:r>
            <a:r>
              <a:rPr lang="en-US" dirty="0" err="1"/>
              <a:t>Artif</a:t>
            </a:r>
            <a:r>
              <a:rPr lang="en-US" dirty="0"/>
              <a:t>. Life, vol. 1, no. 4, pp. 353–372, Jul. 1994.</a:t>
            </a:r>
          </a:p>
          <a:p>
            <a:r>
              <a:rPr lang="en-US" dirty="0"/>
              <a:t>A. </a:t>
            </a:r>
            <a:r>
              <a:rPr lang="en-US" dirty="0" err="1"/>
              <a:t>Tero</a:t>
            </a:r>
            <a:r>
              <a:rPr lang="en-US" dirty="0"/>
              <a:t> et al., ‘Rules for biologically inspired adaptive network design’, Science, vol. 327, no. 5964, pp. 439–442, Jan. 2010.</a:t>
            </a:r>
          </a:p>
          <a:p>
            <a:r>
              <a:rPr lang="en-US" dirty="0"/>
              <a:t>W. Banzhaf, ‘On the Dynamics of an Artificial Regulatory Network’, in </a:t>
            </a:r>
            <a:r>
              <a:rPr lang="en-US" i="1" dirty="0"/>
              <a:t>Advances in Artificial Life</a:t>
            </a:r>
            <a:r>
              <a:rPr lang="en-US" dirty="0"/>
              <a:t>, 2003, pp. 217–227.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3D00B-7941-4539-BF7B-234A10A0573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29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D5758-4224-D87F-7D25-CE887B86F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8E500-37A8-D462-A869-FE773762E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E17E4-28D0-3AF8-5147-12429057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FB52A-4DFC-9079-C110-1BFBAA0A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A6135-A96C-DA14-EF29-9D0DE727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60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1137-A380-8DC5-C2C1-275031F3A8C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57150">
            <a:noFill/>
          </a:ln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7B9F7-E92E-B73A-CCB1-7B38DE9BB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7D9CA-2016-103B-E493-D00AEA6A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EF6B8-FB7A-CEFB-56BE-B592AC8A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CFD2A-0318-5DBD-A28E-BADCFA219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2485BD-3D97-3059-D0C0-0994268EB6E4}"/>
              </a:ext>
            </a:extLst>
          </p:cNvPr>
          <p:cNvCxnSpPr>
            <a:cxnSpLocks/>
          </p:cNvCxnSpPr>
          <p:nvPr userDrawn="1"/>
        </p:nvCxnSpPr>
        <p:spPr>
          <a:xfrm>
            <a:off x="701040" y="640080"/>
            <a:ext cx="0" cy="746760"/>
          </a:xfrm>
          <a:prstGeom prst="line">
            <a:avLst/>
          </a:prstGeom>
          <a:ln w="57150">
            <a:solidFill>
              <a:srgbClr val="66B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84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EC1B8-847D-18C6-2626-679DD4F6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C5DAB-CA5E-4ECF-ED4A-9B754605B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28391-8DF2-E6EB-D6E1-F87356FB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3C0E-056C-200B-F238-5444EA97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13BFD-1A3A-6A30-A823-5C3540E1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03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C7C0-7E67-8C4B-C605-F1EC2667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B9F81-2A9D-E585-04C6-DF9CE40ED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F73DC-86D4-DE8C-F60B-FFC39A1BD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49DAC-FF7B-BAC1-191D-944ED49F1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CD48E-C2C4-BAC4-5EC6-2E32AA316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F8AA9-F3FE-37C7-57E9-40E6DAF2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19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247E0-CB81-7D23-8F66-0367BAE9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8E27C-2BD8-FD4B-7903-BB5F50FCE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2A1D9-893C-A364-ED1C-2EB82B2C9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41A9A-4465-0EBA-1200-7172EFEEA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04AC6-D84C-FE81-387C-B31EA85B50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134A5C-F6B5-DEA9-0468-2CB614E7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551ED3-0009-9A65-6BAC-C705457B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0C788-F19A-673E-633B-9E001D61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0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D865-761C-02E0-F741-B8F86E83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476FF9-6C14-83A4-1ED5-A5FC6E595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02ACFA-E9B5-F18D-EABC-8BA19A34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1EC6F-3C88-63E8-EF98-F2253B52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76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01F7F2-9C91-AE14-BB22-848C54C7F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B44DD-69B1-AFDF-9623-2B7F5F262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3CF24-28F8-8D19-853E-58FADA23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31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86CE-6CEC-94A7-9750-F7A43729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69DCE-56EA-D951-2D01-8523B4BE0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E9D21-486F-4E65-DC93-505A80E2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724B7-4228-2884-7F49-F71144B2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D70BD-6BA4-B1FC-5CD9-24C97621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F2688-8BA9-A97C-CC5D-25921BF8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9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6F63D-A373-0D6E-E5F9-4A76D2C6C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75A0B6-2033-4ADE-4D79-84337A200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EEBD5-FC58-B046-61DE-7DA9AF846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942DC-8F5C-5E37-2C86-D50A05DA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4C6B2-0C8B-9EEF-94C9-796BAFFC0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DF811-D058-2CFF-FF19-03446E0C6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06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566A-E25F-678D-0500-3EFB53E8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2F0F20-3C16-FE6E-75A4-7C080555A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1E534-4C22-ED6E-124F-F054787A6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9FAB5-7C09-8B6B-96F2-DCB8B7DA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71EB3-CE80-7A42-25C9-1955A687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5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176FBC-C01D-E756-9ABA-2E35C04EC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35793-0DC5-E04F-8EE3-11F9EA448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29EA6-04F9-7A4C-E66E-B84E6D2D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A0DCD-7B18-F6E6-24DC-1FDD09066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A8005-EC8B-5C1E-9506-06287CA91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0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FC4503-40A2-D6C7-EC13-BABF6FD4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F423E-C8B9-8EB2-AF64-69CA80B7C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F692E-9225-A463-A5FC-D1793B8D3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7CAE-17E9-417F-A264-3EBFB9B48E01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413D1-79BF-057F-A267-3402B40A3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5FCD-4200-4E4E-BADF-F29DA6F35C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81516-FE45-405C-9B28-8A793B7DC6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81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C4A6D159-8B0A-374A-F27E-A11CC4400ADF}"/>
              </a:ext>
            </a:extLst>
          </p:cNvPr>
          <p:cNvSpPr/>
          <p:nvPr/>
        </p:nvSpPr>
        <p:spPr>
          <a:xfrm rot="10800000">
            <a:off x="9982200" y="0"/>
            <a:ext cx="2209800" cy="2103120"/>
          </a:xfrm>
          <a:prstGeom prst="rtTriangle">
            <a:avLst/>
          </a:prstGeom>
          <a:solidFill>
            <a:srgbClr val="66B3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F25C0C5-AAD1-F9BC-DB90-B8DF63EAA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9485" y="536203"/>
            <a:ext cx="15030947" cy="601310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39367-4477-AF56-D092-695A16D43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640" y="1808163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b="1" dirty="0"/>
              <a:t>Enough is Enough:</a:t>
            </a:r>
            <a:r>
              <a:rPr lang="en-GB" b="1" i="1" dirty="0"/>
              <a:t> Learning to Stop in Generative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8A3A3-6181-98A8-2A35-36DB27977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6360" y="4287838"/>
            <a:ext cx="7866296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2800" b="1" dirty="0"/>
              <a:t>Colin Roitt</a:t>
            </a:r>
            <a:r>
              <a:rPr lang="en-GB" sz="2800" dirty="0"/>
              <a:t>, Simon </a:t>
            </a:r>
            <a:r>
              <a:rPr lang="en-GB" sz="2800" dirty="0" err="1"/>
              <a:t>Hickinbotham</a:t>
            </a:r>
            <a:r>
              <a:rPr lang="en-GB" sz="2800" dirty="0"/>
              <a:t>, Andy M. Tyrrell</a:t>
            </a:r>
          </a:p>
          <a:p>
            <a:pPr algn="l"/>
            <a:r>
              <a:rPr lang="en-GB" sz="2800" dirty="0"/>
              <a:t>University Of York, School of Physics, Engineering and Technology</a:t>
            </a:r>
          </a:p>
          <a:p>
            <a:pPr algn="l"/>
            <a:r>
              <a:rPr lang="en-GB" sz="2800" i="1" dirty="0"/>
              <a:t>Paper 56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78066E-40F6-24BC-2322-37191C9714E9}"/>
              </a:ext>
            </a:extLst>
          </p:cNvPr>
          <p:cNvCxnSpPr>
            <a:cxnSpLocks/>
          </p:cNvCxnSpPr>
          <p:nvPr/>
        </p:nvCxnSpPr>
        <p:spPr>
          <a:xfrm>
            <a:off x="960120" y="2849880"/>
            <a:ext cx="0" cy="2695514"/>
          </a:xfrm>
          <a:prstGeom prst="line">
            <a:avLst/>
          </a:prstGeom>
          <a:ln w="76200">
            <a:solidFill>
              <a:srgbClr val="66B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F2957EA-52B3-5C59-67FD-D6C64BD88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43" y="162052"/>
            <a:ext cx="2253327" cy="944021"/>
          </a:xfrm>
          <a:prstGeom prst="rect">
            <a:avLst/>
          </a:prstGeom>
        </p:spPr>
      </p:pic>
      <p:pic>
        <p:nvPicPr>
          <p:cNvPr id="3084" name="Picture 12" descr="Engineering and Physical Sciences Research Council">
            <a:extLst>
              <a:ext uri="{FF2B5EF4-FFF2-40B4-BE49-F238E27FC236}">
                <a16:creationId xmlns:a16="http://schemas.microsoft.com/office/drawing/2014/main" id="{13C9C431-A99F-E9D3-6761-2CFFC7AC5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690" y="162051"/>
            <a:ext cx="1133752" cy="94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80A197-F6D6-A777-097C-458E02D4C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019" y="246349"/>
            <a:ext cx="843349" cy="8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8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D3EC-1434-F77E-5D5F-83632F60D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43531" cy="1325563"/>
          </a:xfrm>
        </p:spPr>
        <p:txBody>
          <a:bodyPr/>
          <a:lstStyle/>
          <a:p>
            <a:r>
              <a:rPr lang="en-GB" dirty="0"/>
              <a:t>Evolution vs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BD8F-D039-4931-B9EC-EE48DF71E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4353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Evolution offers many interesting characteristic which would be beneficial to Engineering design</a:t>
            </a:r>
          </a:p>
          <a:p>
            <a:pPr lvl="1"/>
            <a:r>
              <a:rPr lang="en-US" dirty="0"/>
              <a:t>Complexity</a:t>
            </a:r>
          </a:p>
          <a:p>
            <a:pPr lvl="1"/>
            <a:r>
              <a:rPr lang="en-US" dirty="0"/>
              <a:t>Novelty</a:t>
            </a:r>
          </a:p>
          <a:p>
            <a:pPr lvl="1"/>
            <a:r>
              <a:rPr lang="en-US" dirty="0"/>
              <a:t>Reliability</a:t>
            </a:r>
          </a:p>
          <a:p>
            <a:r>
              <a:rPr lang="en-GB" dirty="0"/>
              <a:t>How do we control this into design?</a:t>
            </a:r>
          </a:p>
          <a:p>
            <a:pPr lvl="1"/>
            <a:r>
              <a:rPr lang="en-GB" dirty="0"/>
              <a:t>Mapping from genotype to phenotype</a:t>
            </a:r>
          </a:p>
          <a:p>
            <a:pPr lvl="1"/>
            <a:r>
              <a:rPr lang="en-GB" dirty="0"/>
              <a:t>Control the direction of evolution to design constraints</a:t>
            </a:r>
          </a:p>
          <a:p>
            <a:pPr lvl="1"/>
            <a:r>
              <a:rPr lang="en-GB" dirty="0"/>
              <a:t>Keeping methodology a reasonable option in design process – efficiency, reliability</a:t>
            </a:r>
          </a:p>
        </p:txBody>
      </p:sp>
      <p:pic>
        <p:nvPicPr>
          <p:cNvPr id="7" name="Picture 4" descr="Karl Sims - Evolved Virtual Creatures, Evolution Simulation, 1994 on Make a  GIF">
            <a:extLst>
              <a:ext uri="{FF2B5EF4-FFF2-40B4-BE49-F238E27FC236}">
                <a16:creationId xmlns:a16="http://schemas.microsoft.com/office/drawing/2014/main" id="{818195CB-66DC-C5BB-71F6-47A1115DC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413" y="3766006"/>
            <a:ext cx="3014393" cy="226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1">
            <a:extLst>
              <a:ext uri="{FF2B5EF4-FFF2-40B4-BE49-F238E27FC236}">
                <a16:creationId xmlns:a16="http://schemas.microsoft.com/office/drawing/2014/main" id="{5D752E50-8814-6153-B89F-B2601BFF0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2" t="29132" r="27030" b="21499"/>
          <a:stretch/>
        </p:blipFill>
        <p:spPr bwMode="auto">
          <a:xfrm>
            <a:off x="8151395" y="292422"/>
            <a:ext cx="2871790" cy="27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0B439-9DB5-6010-240A-A0EC2CDAC522}"/>
              </a:ext>
            </a:extLst>
          </p:cNvPr>
          <p:cNvSpPr txBox="1"/>
          <p:nvPr/>
        </p:nvSpPr>
        <p:spPr>
          <a:xfrm>
            <a:off x="8079860" y="3160848"/>
            <a:ext cx="4004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R. Dawkins, ‘The evolution of evolvability’.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1A939-D8BC-CEF6-1F27-195944744493}"/>
              </a:ext>
            </a:extLst>
          </p:cNvPr>
          <p:cNvSpPr txBox="1"/>
          <p:nvPr/>
        </p:nvSpPr>
        <p:spPr>
          <a:xfrm>
            <a:off x="8151395" y="6108739"/>
            <a:ext cx="393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K. Sims, ‘Evolving 3D morphology and behavior by competition’.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4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The Mean Machine | Wacky Races Wiki | Fandom">
            <a:extLst>
              <a:ext uri="{FF2B5EF4-FFF2-40B4-BE49-F238E27FC236}">
                <a16:creationId xmlns:a16="http://schemas.microsoft.com/office/drawing/2014/main" id="{B7635020-69C1-8212-8C99-688C21F32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59" y="4410945"/>
            <a:ext cx="2768524" cy="208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1CD583-7FAD-A10F-A8EE-0194C0F53742}"/>
              </a:ext>
            </a:extLst>
          </p:cNvPr>
          <p:cNvSpPr/>
          <p:nvPr/>
        </p:nvSpPr>
        <p:spPr>
          <a:xfrm>
            <a:off x="7179084" y="0"/>
            <a:ext cx="3137551" cy="3175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C3032-6001-9A2A-3035-D3CB8C568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Evolve this car chassis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148DB-8F1B-6148-C3CE-B3DF8BECD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4456" cy="4351338"/>
          </a:xfrm>
        </p:spPr>
        <p:txBody>
          <a:bodyPr/>
          <a:lstStyle/>
          <a:p>
            <a:r>
              <a:rPr lang="en-GB" dirty="0"/>
              <a:t>What does a genome look like?</a:t>
            </a:r>
          </a:p>
          <a:p>
            <a:r>
              <a:rPr lang="en-GB" dirty="0"/>
              <a:t>How does a genotype map to this phenotype?</a:t>
            </a:r>
          </a:p>
          <a:p>
            <a:endParaRPr lang="en-GB" dirty="0"/>
          </a:p>
          <a:p>
            <a:r>
              <a:rPr lang="en-GB" dirty="0"/>
              <a:t>Could be defined explicitly</a:t>
            </a:r>
          </a:p>
          <a:p>
            <a:pPr lvl="1"/>
            <a:r>
              <a:rPr lang="en-GB" dirty="0"/>
              <a:t>Task specific</a:t>
            </a:r>
          </a:p>
          <a:p>
            <a:pPr lvl="1"/>
            <a:r>
              <a:rPr lang="en-GB" dirty="0"/>
              <a:t>Complex and large genome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65962-1271-6B14-414E-3BB1F1BAABEA}"/>
              </a:ext>
            </a:extLst>
          </p:cNvPr>
          <p:cNvSpPr txBox="1"/>
          <p:nvPr/>
        </p:nvSpPr>
        <p:spPr>
          <a:xfrm>
            <a:off x="8492982" y="1998935"/>
            <a:ext cx="25487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4000" dirty="0"/>
              <a:t>+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405399-551F-66E6-4BED-4E85F259DC01}"/>
              </a:ext>
            </a:extLst>
          </p:cNvPr>
          <p:cNvCxnSpPr/>
          <p:nvPr/>
        </p:nvCxnSpPr>
        <p:spPr>
          <a:xfrm>
            <a:off x="8620421" y="3429000"/>
            <a:ext cx="0" cy="8024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Westfield Electric Race Car Competition | A competition bein… | Flickr">
            <a:extLst>
              <a:ext uri="{FF2B5EF4-FFF2-40B4-BE49-F238E27FC236}">
                <a16:creationId xmlns:a16="http://schemas.microsoft.com/office/drawing/2014/main" id="{5CE7C671-8C6F-A352-403D-BAD8B3E61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093" y="1437555"/>
            <a:ext cx="2317749" cy="173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F 91 chassis | The chassis of a Faraday Future FF 91 car gr… | Flickr">
            <a:extLst>
              <a:ext uri="{FF2B5EF4-FFF2-40B4-BE49-F238E27FC236}">
                <a16:creationId xmlns:a16="http://schemas.microsoft.com/office/drawing/2014/main" id="{C2D056EA-FDF8-21EF-BB12-C0E3566B7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55576"/>
            <a:ext cx="2317749" cy="173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74FF-E552-C2FE-202E-E91ED28C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40240" cy="1325563"/>
          </a:xfrm>
        </p:spPr>
        <p:txBody>
          <a:bodyPr>
            <a:normAutofit/>
          </a:bodyPr>
          <a:lstStyle/>
          <a:p>
            <a:r>
              <a:rPr lang="en-GB" dirty="0"/>
              <a:t>Biologically inspired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C3D28-788D-1D6D-671D-F5FB8D6B2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9270585" cy="2028389"/>
          </a:xfrm>
        </p:spPr>
        <p:txBody>
          <a:bodyPr>
            <a:normAutofit/>
          </a:bodyPr>
          <a:lstStyle/>
          <a:p>
            <a:r>
              <a:rPr lang="en-GB" sz="2000" dirty="0"/>
              <a:t>Nature is extremely good at finding solutions to complex problems in complex environments</a:t>
            </a:r>
          </a:p>
          <a:p>
            <a:r>
              <a:rPr lang="en-GB" sz="2000" dirty="0"/>
              <a:t>Artificial Evolutionary Development – </a:t>
            </a:r>
            <a:r>
              <a:rPr lang="en-GB" sz="2000" b="1" i="1" dirty="0"/>
              <a:t>Evo Devo</a:t>
            </a:r>
          </a:p>
          <a:p>
            <a:r>
              <a:rPr lang="en-GB" sz="2000" i="1" dirty="0"/>
              <a:t>Evolution</a:t>
            </a:r>
            <a:r>
              <a:rPr lang="en-GB" sz="2000" dirty="0"/>
              <a:t> offers optimisation algorithm - </a:t>
            </a:r>
            <a:r>
              <a:rPr lang="en-GB" sz="2000" i="1" dirty="0"/>
              <a:t>Development</a:t>
            </a:r>
            <a:r>
              <a:rPr lang="en-GB" sz="2000" dirty="0"/>
              <a:t> offers evolvable encoding</a:t>
            </a:r>
          </a:p>
          <a:p>
            <a:r>
              <a:rPr lang="en-GB" sz="2000" dirty="0"/>
              <a:t>Indirect genotype-phenotype encoding</a:t>
            </a:r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E9420-BF4D-CCE3-29D2-117AFF8C80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25"/>
          <a:stretch/>
        </p:blipFill>
        <p:spPr>
          <a:xfrm>
            <a:off x="9649794" y="84825"/>
            <a:ext cx="2345166" cy="2640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4102B-BDAE-C438-16D2-72C926859CF4}"/>
              </a:ext>
            </a:extLst>
          </p:cNvPr>
          <p:cNvSpPr txBox="1"/>
          <p:nvPr/>
        </p:nvSpPr>
        <p:spPr>
          <a:xfrm>
            <a:off x="9649793" y="2725821"/>
            <a:ext cx="2345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A.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Tero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et al., ‘Rules for biologically inspired adaptive network design’.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F1DCD3-EB23-B095-ECAB-013F520A4287}"/>
              </a:ext>
            </a:extLst>
          </p:cNvPr>
          <p:cNvSpPr txBox="1">
            <a:spLocks/>
          </p:cNvSpPr>
          <p:nvPr/>
        </p:nvSpPr>
        <p:spPr>
          <a:xfrm>
            <a:off x="816137" y="3988949"/>
            <a:ext cx="5066446" cy="23754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u="sng" dirty="0"/>
              <a:t>Evolve a GRN where the fitness is a function of how well it controls growth</a:t>
            </a:r>
            <a:endParaRPr lang="en-GB" sz="2000" dirty="0"/>
          </a:p>
          <a:p>
            <a:r>
              <a:rPr lang="en-GB" sz="2000" dirty="0"/>
              <a:t>Development (growth) controlled by gene expression of a </a:t>
            </a:r>
            <a:r>
              <a:rPr lang="en-GB" sz="2000" i="1" dirty="0"/>
              <a:t>gene regulatory network</a:t>
            </a:r>
            <a:r>
              <a:rPr lang="en-GB" sz="2000" dirty="0"/>
              <a:t> (GRN)</a:t>
            </a:r>
          </a:p>
          <a:p>
            <a:r>
              <a:rPr lang="en-GB" sz="2000" dirty="0"/>
              <a:t>GRNs can be encoded and evolved easily</a:t>
            </a:r>
          </a:p>
          <a:p>
            <a:r>
              <a:rPr lang="en-GB" sz="2000" dirty="0"/>
              <a:t>Simple Genotype maps to complex Phenotype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07A7F8-E654-F491-8B76-B75D7C437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57" y="3744452"/>
            <a:ext cx="6054955" cy="283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7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C5CA3-0249-0FC8-5990-46286D91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Swapping out Gene Regulatory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D829-438A-E5DA-FDF7-AA6726105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There is no off-the-shelf GRN model.</a:t>
            </a:r>
          </a:p>
          <a:p>
            <a:r>
              <a:rPr lang="en-GB" sz="2400" dirty="0"/>
              <a:t>A GRN should:</a:t>
            </a:r>
            <a:endParaRPr lang="en-GB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sz="2000" dirty="0"/>
              <a:t>Control for development over time (heterochrony)</a:t>
            </a:r>
          </a:p>
          <a:p>
            <a:pPr lvl="1"/>
            <a:r>
              <a:rPr lang="en-GB" sz="2000" dirty="0"/>
              <a:t>Control gene expression spatially</a:t>
            </a:r>
          </a:p>
          <a:p>
            <a:pPr lvl="1"/>
            <a:r>
              <a:rPr lang="en-GB" sz="2000" dirty="0"/>
              <a:t>Allow genes and products of genes to interact</a:t>
            </a:r>
          </a:p>
          <a:p>
            <a:endParaRPr lang="en-GB" sz="2400" dirty="0"/>
          </a:p>
          <a:p>
            <a:r>
              <a:rPr lang="en-GB" sz="2400" dirty="0"/>
              <a:t>Inspired by the ability of Neural Network-like structures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63B36-7F48-E81C-B167-21184CC79194}"/>
              </a:ext>
            </a:extLst>
          </p:cNvPr>
          <p:cNvSpPr txBox="1"/>
          <p:nvPr/>
        </p:nvSpPr>
        <p:spPr>
          <a:xfrm>
            <a:off x="7294076" y="2173472"/>
            <a:ext cx="3404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W. Banzhaf, ‘On the Dynamics of an Artificial Regulatory Network’.</a:t>
            </a:r>
            <a:endParaRPr lang="en-GB" sz="1600" dirty="0"/>
          </a:p>
        </p:txBody>
      </p:sp>
      <p:pic>
        <p:nvPicPr>
          <p:cNvPr id="1026" name="Picture 2" descr="Neural network (machine learning) - Wikipedia">
            <a:extLst>
              <a:ext uri="{FF2B5EF4-FFF2-40B4-BE49-F238E27FC236}">
                <a16:creationId xmlns:a16="http://schemas.microsoft.com/office/drawing/2014/main" id="{8839F09F-3D6E-C019-3B25-77B4DA9D9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08" y="4684528"/>
            <a:ext cx="1564084" cy="188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PPN mini-project. For the mini-project I have chosen to… | by Troels  Rasmussen | Medium">
            <a:extLst>
              <a:ext uri="{FF2B5EF4-FFF2-40B4-BE49-F238E27FC236}">
                <a16:creationId xmlns:a16="http://schemas.microsoft.com/office/drawing/2014/main" id="{D8F92595-67CE-98A4-4265-224A077AD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3"/>
          <a:stretch/>
        </p:blipFill>
        <p:spPr bwMode="auto">
          <a:xfrm>
            <a:off x="3318831" y="4600608"/>
            <a:ext cx="3492967" cy="198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tesian genetic programming: its status and future | Genetic Programming  and Evolvable Machines">
            <a:extLst>
              <a:ext uri="{FF2B5EF4-FFF2-40B4-BE49-F238E27FC236}">
                <a16:creationId xmlns:a16="http://schemas.microsoft.com/office/drawing/2014/main" id="{82ABBBD8-8933-AD6E-1EDF-DC21EA2B3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38" y="4684528"/>
            <a:ext cx="4451424" cy="187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98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A08635-C61E-D584-91FA-5AAB631CD429}"/>
              </a:ext>
            </a:extLst>
          </p:cNvPr>
          <p:cNvGrpSpPr/>
          <p:nvPr/>
        </p:nvGrpSpPr>
        <p:grpSpPr>
          <a:xfrm>
            <a:off x="2629602" y="0"/>
            <a:ext cx="10353869" cy="6858000"/>
            <a:chOff x="1863687" y="0"/>
            <a:chExt cx="10353869" cy="6858000"/>
          </a:xfrm>
        </p:grpSpPr>
        <p:pic>
          <p:nvPicPr>
            <p:cNvPr id="1026" name="Picture 2" descr="three pupas">
              <a:extLst>
                <a:ext uri="{FF2B5EF4-FFF2-40B4-BE49-F238E27FC236}">
                  <a16:creationId xmlns:a16="http://schemas.microsoft.com/office/drawing/2014/main" id="{2DD1FCA1-6229-2252-3182-F2831DEF4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3687" y="0"/>
              <a:ext cx="10328313" cy="6858000"/>
            </a:xfrm>
            <a:prstGeom prst="rect">
              <a:avLst/>
            </a:prstGeom>
            <a:noFill/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507B22-033C-5947-B75A-4EB8CD499DF9}"/>
                </a:ext>
              </a:extLst>
            </p:cNvPr>
            <p:cNvSpPr/>
            <p:nvPr/>
          </p:nvSpPr>
          <p:spPr>
            <a:xfrm>
              <a:off x="1863687" y="0"/>
              <a:ext cx="10353869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3000">
                  <a:schemeClr val="bg1"/>
                </a:gs>
                <a:gs pos="71000">
                  <a:schemeClr val="bg1"/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20EF78-082F-B721-35EA-1F5F4B46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Stopping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43E33-FD43-BE4D-F021-D0BB69834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4944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Artificial evolution has stopping criteria – but what about development</a:t>
            </a:r>
          </a:p>
          <a:p>
            <a:r>
              <a:rPr lang="en-GB" dirty="0"/>
              <a:t>Could be determined by pre-controlled limits</a:t>
            </a:r>
          </a:p>
          <a:p>
            <a:pPr lvl="1"/>
            <a:r>
              <a:rPr lang="en-GB" dirty="0"/>
              <a:t>Issue: Forcing evolved solution to fit potential bias</a:t>
            </a:r>
          </a:p>
          <a:p>
            <a:pPr lvl="1"/>
            <a:r>
              <a:rPr lang="en-GB" dirty="0"/>
              <a:t>Too many steps is a waste of resources </a:t>
            </a:r>
          </a:p>
          <a:p>
            <a:pPr lvl="1"/>
            <a:r>
              <a:rPr lang="en-GB" dirty="0"/>
              <a:t>Too few may over-constrain solution</a:t>
            </a:r>
          </a:p>
          <a:p>
            <a:r>
              <a:rPr lang="en-GB" dirty="0"/>
              <a:t>Stopping (and heterochrony) is an evolved characteristic in Nature</a:t>
            </a:r>
          </a:p>
          <a:p>
            <a:r>
              <a:rPr lang="en-GB" dirty="0"/>
              <a:t>Potential solution in offloading stopping decision to GRN</a:t>
            </a:r>
          </a:p>
        </p:txBody>
      </p:sp>
    </p:spTree>
    <p:extLst>
      <p:ext uri="{BB962C8B-B14F-4D97-AF65-F5344CB8AC3E}">
        <p14:creationId xmlns:p14="http://schemas.microsoft.com/office/powerpoint/2010/main" val="52573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F61FA-4FF3-6BDB-88FA-D22D4A9DD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Thinking with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391DD-705D-FEC2-5FC4-A830559DF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5377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Augment a GRN with an LSTM unit</a:t>
            </a:r>
          </a:p>
          <a:p>
            <a:r>
              <a:rPr lang="en-GB" i="1" dirty="0"/>
              <a:t>1 Long-Short term Memory network + NN/perceptron</a:t>
            </a:r>
          </a:p>
          <a:p>
            <a:r>
              <a:rPr lang="en-GB" dirty="0"/>
              <a:t>Stopping requires context of environment and historical actions</a:t>
            </a:r>
          </a:p>
          <a:p>
            <a:pPr lvl="1"/>
            <a:r>
              <a:rPr lang="en-GB" dirty="0"/>
              <a:t>But still early days in evolving LSTMs</a:t>
            </a:r>
          </a:p>
          <a:p>
            <a:r>
              <a:rPr lang="en-GB" dirty="0"/>
              <a:t>List genome of weights and biases at each connection point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A36D0-69BC-7F91-F890-CC8DBEE21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221" y="1894978"/>
            <a:ext cx="6004049" cy="396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45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A155-0119-88C4-CB2B-6F5808ED0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flow of memory – over one step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6855C-3436-6B67-728E-ED5EC0F732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0" t="7640" r="34449" b="32207"/>
          <a:stretch/>
        </p:blipFill>
        <p:spPr>
          <a:xfrm>
            <a:off x="3533505" y="2357429"/>
            <a:ext cx="5124991" cy="3287730"/>
          </a:xfrm>
          <a:prstGeom prst="roundRect">
            <a:avLst>
              <a:gd name="adj" fmla="val 20776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16FFAE-2437-B051-225C-E36A9260C0B8}"/>
              </a:ext>
            </a:extLst>
          </p:cNvPr>
          <p:cNvSpPr txBox="1"/>
          <p:nvPr/>
        </p:nvSpPr>
        <p:spPr>
          <a:xfrm>
            <a:off x="1498314" y="2027883"/>
            <a:ext cx="444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 term memory loop – from previous step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76680-1393-4831-56CD-5E74C3B45E18}"/>
              </a:ext>
            </a:extLst>
          </p:cNvPr>
          <p:cNvSpPr txBox="1"/>
          <p:nvPr/>
        </p:nvSpPr>
        <p:spPr>
          <a:xfrm>
            <a:off x="6848670" y="5466070"/>
            <a:ext cx="445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Short term memory loop - from previous step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47CE3-A3DB-2655-FA0C-64DAE7E931CC}"/>
              </a:ext>
            </a:extLst>
          </p:cNvPr>
          <p:cNvSpPr txBox="1"/>
          <p:nvPr/>
        </p:nvSpPr>
        <p:spPr>
          <a:xfrm>
            <a:off x="4206508" y="5650736"/>
            <a:ext cx="1381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of step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753D28-1F8D-FACA-57F4-4769ED85472E}"/>
              </a:ext>
            </a:extLst>
          </p:cNvPr>
          <p:cNvSpPr txBox="1"/>
          <p:nvPr/>
        </p:nvSpPr>
        <p:spPr>
          <a:xfrm>
            <a:off x="8655186" y="3928546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as output</a:t>
            </a:r>
            <a:endParaRPr lang="en-GB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03CEE4E-BC45-FECE-EDE6-803EDDAEBC0C}"/>
              </a:ext>
            </a:extLst>
          </p:cNvPr>
          <p:cNvGrpSpPr/>
          <p:nvPr/>
        </p:nvGrpSpPr>
        <p:grpSpPr>
          <a:xfrm>
            <a:off x="957856" y="4748981"/>
            <a:ext cx="3830454" cy="1456588"/>
            <a:chOff x="957856" y="4748981"/>
            <a:chExt cx="3830454" cy="145658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43FD48-DD9C-A51E-C990-3043AED8EB5F}"/>
                </a:ext>
              </a:extLst>
            </p:cNvPr>
            <p:cNvSpPr txBox="1"/>
            <p:nvPr/>
          </p:nvSpPr>
          <p:spPr>
            <a:xfrm>
              <a:off x="957856" y="5559238"/>
              <a:ext cx="2187959" cy="646331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Combine short term and input values</a:t>
              </a:r>
              <a:endParaRPr lang="en-GB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92672D9-4E9A-DA06-F0AE-8D51B353ED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5045" y="4748981"/>
              <a:ext cx="1513265" cy="81025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DA09B8-69C6-BE2A-08CB-9F95B5F84BA0}"/>
              </a:ext>
            </a:extLst>
          </p:cNvPr>
          <p:cNvGrpSpPr/>
          <p:nvPr/>
        </p:nvGrpSpPr>
        <p:grpSpPr>
          <a:xfrm>
            <a:off x="529506" y="3585795"/>
            <a:ext cx="4531157" cy="646331"/>
            <a:chOff x="529506" y="3585795"/>
            <a:chExt cx="4531157" cy="64633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218C4E-5002-158F-4E21-DC6C990E5128}"/>
                </a:ext>
              </a:extLst>
            </p:cNvPr>
            <p:cNvSpPr txBox="1"/>
            <p:nvPr/>
          </p:nvSpPr>
          <p:spPr>
            <a:xfrm>
              <a:off x="529506" y="3585795"/>
              <a:ext cx="2371500" cy="646331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Short term informs loss of long term</a:t>
              </a:r>
              <a:endParaRPr lang="en-GB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237703C-4FE1-FD46-4B1B-6C7F3C8000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2449" y="3626124"/>
              <a:ext cx="2028214" cy="28283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D42A5D-B322-5A20-6B0C-DA48C134198F}"/>
              </a:ext>
            </a:extLst>
          </p:cNvPr>
          <p:cNvGrpSpPr/>
          <p:nvPr/>
        </p:nvGrpSpPr>
        <p:grpSpPr>
          <a:xfrm>
            <a:off x="6581066" y="1506022"/>
            <a:ext cx="3333220" cy="1722370"/>
            <a:chOff x="6581066" y="1506022"/>
            <a:chExt cx="3333220" cy="172237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EC3D54-FB6D-3A9E-70EB-2065CD08D2B3}"/>
                </a:ext>
              </a:extLst>
            </p:cNvPr>
            <p:cNvSpPr txBox="1"/>
            <p:nvPr/>
          </p:nvSpPr>
          <p:spPr>
            <a:xfrm>
              <a:off x="6581066" y="1506022"/>
              <a:ext cx="3333220" cy="369332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Add to long term from short term</a:t>
              </a:r>
              <a:endParaRPr lang="en-GB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94947A-B989-F16B-574D-39C8020ACD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3314" y="2020290"/>
              <a:ext cx="737119" cy="12081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B919C7-5FB8-79B9-CFB9-8C61D7324D2E}"/>
              </a:ext>
            </a:extLst>
          </p:cNvPr>
          <p:cNvGrpSpPr/>
          <p:nvPr/>
        </p:nvGrpSpPr>
        <p:grpSpPr>
          <a:xfrm>
            <a:off x="7993162" y="2212549"/>
            <a:ext cx="3959352" cy="1626614"/>
            <a:chOff x="7993162" y="2212549"/>
            <a:chExt cx="3959352" cy="162661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34F6D5-D058-FB4D-1998-59AD5F0E0931}"/>
                </a:ext>
              </a:extLst>
            </p:cNvPr>
            <p:cNvSpPr txBox="1"/>
            <p:nvPr/>
          </p:nvSpPr>
          <p:spPr>
            <a:xfrm>
              <a:off x="9000077" y="2212549"/>
              <a:ext cx="2952437" cy="646331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Use updated long and short memories to generate output</a:t>
              </a:r>
              <a:endParaRPr lang="en-GB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8450630-33F9-895C-8E90-CE8C2FE42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162" y="3005392"/>
              <a:ext cx="1378597" cy="83377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9275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A3F67-4C26-6106-E747-D5CC8E12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Setup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82C069-5392-4034-E073-8D239EE9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001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Organism begins near origin</a:t>
            </a:r>
          </a:p>
          <a:p>
            <a:r>
              <a:rPr lang="en-US" dirty="0"/>
              <a:t>Must take growth/development steps moving towards target</a:t>
            </a:r>
          </a:p>
          <a:p>
            <a:r>
              <a:rPr lang="en-US" dirty="0"/>
              <a:t>Fitness is [number of steps, distance from target]</a:t>
            </a:r>
          </a:p>
          <a:p>
            <a:r>
              <a:rPr lang="en-US" dirty="0"/>
              <a:t>Both </a:t>
            </a:r>
            <a:r>
              <a:rPr lang="en-GB" dirty="0"/>
              <a:t>minimised</a:t>
            </a:r>
            <a:r>
              <a:rPr lang="en-US" dirty="0"/>
              <a:t> with NSGA-II</a:t>
            </a:r>
          </a:p>
          <a:p>
            <a:r>
              <a:rPr lang="en-US" dirty="0"/>
              <a:t>Network Inputs: [</a:t>
            </a:r>
            <a:r>
              <a:rPr lang="en-US" i="1" dirty="0" err="1"/>
              <a:t>X_pos</a:t>
            </a:r>
            <a:r>
              <a:rPr lang="en-US" i="1" dirty="0"/>
              <a:t>, </a:t>
            </a:r>
            <a:r>
              <a:rPr lang="en-US" i="1" dirty="0" err="1"/>
              <a:t>Y_pos</a:t>
            </a:r>
            <a:r>
              <a:rPr lang="en-US" i="1" dirty="0"/>
              <a:t>, halt</a:t>
            </a:r>
            <a:r>
              <a:rPr lang="en-US" dirty="0"/>
              <a:t>]</a:t>
            </a:r>
          </a:p>
          <a:p>
            <a:r>
              <a:rPr lang="en-US" dirty="0"/>
              <a:t>Network outputs: tanh - [</a:t>
            </a:r>
            <a:r>
              <a:rPr lang="en-US" i="1" dirty="0" err="1"/>
              <a:t>step_size</a:t>
            </a:r>
            <a:r>
              <a:rPr lang="en-US" i="1" dirty="0"/>
              <a:t>, angle, halt</a:t>
            </a:r>
            <a:r>
              <a:rPr lang="en-US" dirty="0"/>
              <a:t>]</a:t>
            </a:r>
          </a:p>
          <a:p>
            <a:r>
              <a:rPr lang="en-US" dirty="0"/>
              <a:t>If halt is &lt; 0 devo stops</a:t>
            </a:r>
            <a:endParaRPr lang="en-GB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8B48809-9DFB-DC79-353B-64AC5BD53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8216" y="1690688"/>
            <a:ext cx="4361318" cy="436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46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79EB2-9EB4-29BD-2766-781CFE3FA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Emergent properties - stopping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85377-79B1-3D72-459F-5CF91AAEF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/>
              <a:t>On a simple problem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84ECE-3377-5C76-45EE-58F9DBA5F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28" y="2453244"/>
            <a:ext cx="8662545" cy="406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61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0B39-54BA-D9AD-CD73-92CA7AC6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Investigation into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D53B7-B3CA-C16C-B80F-6F27BC654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6878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Impact of memory on output</a:t>
            </a:r>
          </a:p>
          <a:p>
            <a:r>
              <a:rPr lang="en-US" dirty="0"/>
              <a:t>3x1 vector short-term memory values (labeled red, blue, green)</a:t>
            </a:r>
          </a:p>
          <a:p>
            <a:r>
              <a:rPr lang="en-US" dirty="0"/>
              <a:t>Plot correlation of each value with STOP output value</a:t>
            </a:r>
          </a:p>
          <a:p>
            <a:endParaRPr lang="en-US" dirty="0"/>
          </a:p>
          <a:p>
            <a:r>
              <a:rPr lang="en-US" dirty="0"/>
              <a:t>HOWEVER: Clamping memory values did not change the output of the GRN </a:t>
            </a:r>
          </a:p>
          <a:p>
            <a:pPr lvl="1"/>
            <a:r>
              <a:rPr lang="en-US" dirty="0"/>
              <a:t>This correlation is NOT causation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7916C5-84B6-FE41-E4D0-0F6E95207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143" y="2755463"/>
            <a:ext cx="4704657" cy="3646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9F9C96-A605-D2BD-AE67-7D8B9B0CC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0" t="7640" r="34449" b="32207"/>
          <a:stretch/>
        </p:blipFill>
        <p:spPr>
          <a:xfrm>
            <a:off x="7661351" y="365125"/>
            <a:ext cx="3288524" cy="2109619"/>
          </a:xfrm>
          <a:prstGeom prst="roundRect">
            <a:avLst>
              <a:gd name="adj" fmla="val 20776"/>
            </a:avLst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6A84CC-6EBE-4521-2000-D3F2EE42531F}"/>
              </a:ext>
            </a:extLst>
          </p:cNvPr>
          <p:cNvCxnSpPr/>
          <p:nvPr/>
        </p:nvCxnSpPr>
        <p:spPr>
          <a:xfrm>
            <a:off x="7962900" y="1933575"/>
            <a:ext cx="22955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CEAAB1-DB84-06AD-106E-B2D206C4D0A4}"/>
              </a:ext>
            </a:extLst>
          </p:cNvPr>
          <p:cNvCxnSpPr>
            <a:cxnSpLocks/>
          </p:cNvCxnSpPr>
          <p:nvPr/>
        </p:nvCxnSpPr>
        <p:spPr>
          <a:xfrm flipV="1">
            <a:off x="10258425" y="1600200"/>
            <a:ext cx="0" cy="33337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7BA607-4FC5-100E-5D88-FF5F65533F86}"/>
              </a:ext>
            </a:extLst>
          </p:cNvPr>
          <p:cNvCxnSpPr>
            <a:cxnSpLocks/>
          </p:cNvCxnSpPr>
          <p:nvPr/>
        </p:nvCxnSpPr>
        <p:spPr>
          <a:xfrm flipV="1">
            <a:off x="10310812" y="1600200"/>
            <a:ext cx="0" cy="38576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41943C-0758-28E8-D0D2-38A4BB16C464}"/>
              </a:ext>
            </a:extLst>
          </p:cNvPr>
          <p:cNvCxnSpPr>
            <a:cxnSpLocks/>
          </p:cNvCxnSpPr>
          <p:nvPr/>
        </p:nvCxnSpPr>
        <p:spPr>
          <a:xfrm>
            <a:off x="7962900" y="1985963"/>
            <a:ext cx="234791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0D1E87-52E7-3E5D-7EC7-A38566538509}"/>
              </a:ext>
            </a:extLst>
          </p:cNvPr>
          <p:cNvCxnSpPr>
            <a:cxnSpLocks/>
          </p:cNvCxnSpPr>
          <p:nvPr/>
        </p:nvCxnSpPr>
        <p:spPr>
          <a:xfrm>
            <a:off x="10466313" y="1499191"/>
            <a:ext cx="2703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A95CE84-4586-3301-68AC-EEFAF91B4319}"/>
              </a:ext>
            </a:extLst>
          </p:cNvPr>
          <p:cNvCxnSpPr>
            <a:cxnSpLocks/>
          </p:cNvCxnSpPr>
          <p:nvPr/>
        </p:nvCxnSpPr>
        <p:spPr>
          <a:xfrm>
            <a:off x="10466313" y="1549751"/>
            <a:ext cx="270356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898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2A28-1CA4-741B-DFE4-8C0122A1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Clamping input values of a typical individual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D4A91-86F8-6451-D4B4-DC5954A83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15" y="5911453"/>
            <a:ext cx="10515600" cy="6092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Other non-memory weights are responsible for stopping, it’s </a:t>
            </a:r>
            <a:r>
              <a:rPr lang="en-US" b="1" dirty="0"/>
              <a:t>learning a fixed value </a:t>
            </a:r>
            <a:r>
              <a:rPr lang="en-US" dirty="0"/>
              <a:t>and not using historical values.</a:t>
            </a:r>
            <a:endParaRPr lang="en-GB" dirty="0"/>
          </a:p>
        </p:txBody>
      </p:sp>
      <p:pic>
        <p:nvPicPr>
          <p:cNvPr id="4" name="Content Placeholder 5" descr="A graph with a dotted line and a blue dot&#10;&#10;Description automatically generated">
            <a:extLst>
              <a:ext uri="{FF2B5EF4-FFF2-40B4-BE49-F238E27FC236}">
                <a16:creationId xmlns:a16="http://schemas.microsoft.com/office/drawing/2014/main" id="{333479D5-6D64-08A1-153B-A3C9E258A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962" y="2075953"/>
            <a:ext cx="4650235" cy="3487676"/>
          </a:xfrm>
          <a:prstGeom prst="rect">
            <a:avLst/>
          </a:prstGeom>
        </p:spPr>
      </p:pic>
      <p:pic>
        <p:nvPicPr>
          <p:cNvPr id="5" name="Picture 4" descr="A graph with a dotted line and a dotted line&#10;&#10;Description automatically generated">
            <a:extLst>
              <a:ext uri="{FF2B5EF4-FFF2-40B4-BE49-F238E27FC236}">
                <a16:creationId xmlns:a16="http://schemas.microsoft.com/office/drawing/2014/main" id="{BA41050C-1663-82FD-1FFD-526EA4C22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15" y="2121281"/>
            <a:ext cx="4650235" cy="3487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B95E08-0E7E-A09B-9E51-3D689678DC75}"/>
              </a:ext>
            </a:extLst>
          </p:cNvPr>
          <p:cNvSpPr txBox="1"/>
          <p:nvPr/>
        </p:nvSpPr>
        <p:spPr>
          <a:xfrm>
            <a:off x="1348301" y="1572882"/>
            <a:ext cx="4479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Clamping X value to its normal final value (29)</a:t>
            </a:r>
          </a:p>
          <a:p>
            <a:pPr algn="ctr"/>
            <a:r>
              <a:rPr lang="en-GB" i="1" dirty="0"/>
              <a:t>Uses all devo steps – doesn’t 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CB0152-10A1-CF75-E068-478735CB6396}"/>
              </a:ext>
            </a:extLst>
          </p:cNvPr>
          <p:cNvSpPr txBox="1"/>
          <p:nvPr/>
        </p:nvSpPr>
        <p:spPr>
          <a:xfrm>
            <a:off x="6485701" y="1572882"/>
            <a:ext cx="4471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Clamping Y value to its normal final value (50)</a:t>
            </a:r>
          </a:p>
          <a:p>
            <a:pPr algn="ctr"/>
            <a:r>
              <a:rPr lang="en-GB" i="1" dirty="0"/>
              <a:t>Stops step 1</a:t>
            </a:r>
          </a:p>
        </p:txBody>
      </p:sp>
    </p:spTree>
    <p:extLst>
      <p:ext uri="{BB962C8B-B14F-4D97-AF65-F5344CB8AC3E}">
        <p14:creationId xmlns:p14="http://schemas.microsoft.com/office/powerpoint/2010/main" val="350341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07671-38D3-31A5-6858-D7D15ACFA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Known stopping condition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79888-2F09-DE22-AAC8-4053603E1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682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GRN looks for height at 50 (for example) then triggers stopping value</a:t>
            </a:r>
          </a:p>
          <a:p>
            <a:endParaRPr lang="en-GB" dirty="0"/>
          </a:p>
          <a:p>
            <a:r>
              <a:rPr lang="en-GB" dirty="0"/>
              <a:t>Green – y value</a:t>
            </a:r>
          </a:p>
          <a:p>
            <a:r>
              <a:rPr lang="en-GB" dirty="0"/>
              <a:t>Purple – stop signal</a:t>
            </a:r>
          </a:p>
          <a:p>
            <a:endParaRPr lang="en-GB" dirty="0"/>
          </a:p>
          <a:p>
            <a:r>
              <a:rPr lang="en-GB" dirty="0"/>
              <a:t>Too simple a problem to investigate in this depth</a:t>
            </a:r>
          </a:p>
          <a:p>
            <a:endParaRPr lang="en-GB" dirty="0"/>
          </a:p>
          <a:p>
            <a:r>
              <a:rPr lang="en-GB" dirty="0"/>
              <a:t>Takeaway – network too simple, </a:t>
            </a:r>
            <a:r>
              <a:rPr lang="en-GB" i="1" dirty="0"/>
              <a:t>“interaction with genes and their products”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BA123-F739-FAAC-21C8-6AAC3FEB2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670" y="1825625"/>
            <a:ext cx="5534797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95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964CF-FAE7-2C11-EF38-FA7F172F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2: Setup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9511E-CE10-0497-C8AF-24693CCBF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67375" cy="4351338"/>
          </a:xfrm>
        </p:spPr>
        <p:txBody>
          <a:bodyPr>
            <a:normAutofit/>
          </a:bodyPr>
          <a:lstStyle/>
          <a:p>
            <a:r>
              <a:rPr lang="en-US" dirty="0"/>
              <a:t>LSTM-GRN does find a solution to simple problem so more complex on approached</a:t>
            </a:r>
          </a:p>
          <a:p>
            <a:r>
              <a:rPr lang="en-US" dirty="0"/>
              <a:t>Extend problem 1 to allow branching growth</a:t>
            </a:r>
            <a:endParaRPr lang="en-GB" dirty="0"/>
          </a:p>
          <a:p>
            <a:r>
              <a:rPr lang="en-GB" dirty="0"/>
              <a:t>Add two commands </a:t>
            </a:r>
          </a:p>
          <a:p>
            <a:pPr lvl="1"/>
            <a:r>
              <a:rPr lang="en-US" dirty="0"/>
              <a:t>Network outputs: tanh - [</a:t>
            </a:r>
            <a:r>
              <a:rPr lang="en-US" i="1" dirty="0" err="1"/>
              <a:t>step_size</a:t>
            </a:r>
            <a:r>
              <a:rPr lang="en-US" i="1" dirty="0"/>
              <a:t>, angle, halt, </a:t>
            </a:r>
            <a:r>
              <a:rPr lang="en-US" i="1" dirty="0">
                <a:solidFill>
                  <a:srgbClr val="FF0000"/>
                </a:solidFill>
              </a:rPr>
              <a:t>push</a:t>
            </a:r>
            <a:r>
              <a:rPr lang="en-US" i="1" dirty="0"/>
              <a:t>, </a:t>
            </a:r>
            <a:r>
              <a:rPr lang="en-US" i="1" dirty="0">
                <a:solidFill>
                  <a:srgbClr val="FF0000"/>
                </a:solidFill>
              </a:rPr>
              <a:t>pop</a:t>
            </a:r>
            <a:r>
              <a:rPr lang="en-US" dirty="0"/>
              <a:t>]</a:t>
            </a:r>
          </a:p>
          <a:p>
            <a:r>
              <a:rPr lang="en-US" dirty="0"/>
              <a:t>Push and Pop can read or write the current position to a stack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26AEB69-07F2-14FD-C70B-9C840DF3A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1700" y="666750"/>
            <a:ext cx="4035425" cy="403542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AF9FF4-622E-B734-CC91-DE82D69AE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365700"/>
              </p:ext>
            </p:extLst>
          </p:nvPr>
        </p:nvGraphicFramePr>
        <p:xfrm>
          <a:off x="7792875" y="5105206"/>
          <a:ext cx="103388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884">
                  <a:extLst>
                    <a:ext uri="{9D8B030D-6E8A-4147-A177-3AD203B41FA5}">
                      <a16:colId xmlns:a16="http://schemas.microsoft.com/office/drawing/2014/main" val="129828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ysClr val="windowText" lastClr="000000"/>
                          </a:solidFill>
                        </a:rPr>
                        <a:t>POS 4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ysClr val="windowText" lastClr="000000"/>
                          </a:solidFill>
                        </a:rPr>
                        <a:t>POS 2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ysClr val="windowText" lastClr="000000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84430"/>
                  </a:ext>
                </a:extLst>
              </a:tr>
            </a:tbl>
          </a:graphicData>
        </a:graphic>
      </p:graphicFrame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72CF4B37-F1C9-C230-6E1E-F079ED57F012}"/>
              </a:ext>
            </a:extLst>
          </p:cNvPr>
          <p:cNvCxnSpPr>
            <a:cxnSpLocks/>
            <a:stCxn id="7" idx="0"/>
          </p:cNvCxnSpPr>
          <p:nvPr/>
        </p:nvCxnSpPr>
        <p:spPr>
          <a:xfrm rot="5400000" flipH="1" flipV="1">
            <a:off x="7471261" y="2947276"/>
            <a:ext cx="2996486" cy="1319374"/>
          </a:xfrm>
          <a:prstGeom prst="curvedConnector3">
            <a:avLst>
              <a:gd name="adj1" fmla="val 50000"/>
            </a:avLst>
          </a:prstGeom>
          <a:ln w="38100">
            <a:solidFill>
              <a:srgbClr val="66B3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846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C44D9-2E1B-74CB-A674-AB169CF7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systems cannot keep up…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2D03-DB0D-D40A-C083-ADF77899C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0393" cy="4351338"/>
          </a:xfrm>
        </p:spPr>
        <p:txBody>
          <a:bodyPr/>
          <a:lstStyle/>
          <a:p>
            <a:r>
              <a:rPr lang="en-US" dirty="0"/>
              <a:t>2D branching manages to avoid empty space</a:t>
            </a:r>
          </a:p>
          <a:p>
            <a:r>
              <a:rPr lang="en-US" dirty="0"/>
              <a:t>Unable to determine stopping criteria – uses max number of devo steps available</a:t>
            </a:r>
          </a:p>
          <a:p>
            <a:r>
              <a:rPr lang="en-GB" dirty="0"/>
              <a:t>System can operate appropriately up to a certain point of complexity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A96477-E956-41BD-1DF1-9EECA3476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50" y="2244310"/>
            <a:ext cx="6124614" cy="326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82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8A1B-76BF-E99E-62DD-501909AD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9ED5A-5FDE-D178-2836-E9392EC1C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An LSTM based GRN is able to evolve itself to solve simple tasks</a:t>
            </a:r>
          </a:p>
          <a:p>
            <a:r>
              <a:rPr lang="en-GB" dirty="0"/>
              <a:t>The evolutionary space of ‘memory’ is quite large – evolution can produce some unexpected results</a:t>
            </a:r>
          </a:p>
          <a:p>
            <a:r>
              <a:rPr lang="en-GB" dirty="0"/>
              <a:t>This simple model struggled with complex tasks</a:t>
            </a:r>
          </a:p>
          <a:p>
            <a:r>
              <a:rPr lang="en-GB" dirty="0"/>
              <a:t>There is a difference between optimising to a task and learning to stop</a:t>
            </a:r>
          </a:p>
          <a:p>
            <a:endParaRPr lang="en-GB" dirty="0"/>
          </a:p>
          <a:p>
            <a:r>
              <a:rPr lang="en-GB" dirty="0"/>
              <a:t>Set the ground-work for more exploration of recurrency in GRNs</a:t>
            </a:r>
          </a:p>
          <a:p>
            <a:r>
              <a:rPr lang="en-GB" dirty="0"/>
              <a:t>Topological evolution of the system may allow greater room for complexity</a:t>
            </a:r>
          </a:p>
          <a:p>
            <a:r>
              <a:rPr lang="en-GB" dirty="0"/>
              <a:t>Other metrics to decouple evolving to stop and learning to stop</a:t>
            </a:r>
          </a:p>
        </p:txBody>
      </p:sp>
    </p:spTree>
    <p:extLst>
      <p:ext uri="{BB962C8B-B14F-4D97-AF65-F5344CB8AC3E}">
        <p14:creationId xmlns:p14="http://schemas.microsoft.com/office/powerpoint/2010/main" val="3022774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FAEA5-0FDC-29FB-A22A-F58199E30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87F86EE5-95E7-BD04-DE5D-62EF3F4ECD48}"/>
              </a:ext>
            </a:extLst>
          </p:cNvPr>
          <p:cNvSpPr/>
          <p:nvPr/>
        </p:nvSpPr>
        <p:spPr>
          <a:xfrm rot="10800000">
            <a:off x="9982200" y="0"/>
            <a:ext cx="2209800" cy="2103120"/>
          </a:xfrm>
          <a:prstGeom prst="rtTriangle">
            <a:avLst/>
          </a:prstGeom>
          <a:solidFill>
            <a:srgbClr val="66B3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C4C147F-B904-0ECA-A340-A869031F5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9485" y="536203"/>
            <a:ext cx="15030947" cy="601310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3FD5F-BF5C-D6C1-AE54-025A46E89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640" y="1808163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b="1" dirty="0"/>
              <a:t>Enough is Enough:</a:t>
            </a:r>
            <a:r>
              <a:rPr lang="en-GB" b="1" i="1" dirty="0"/>
              <a:t> Learning to Stop in Generative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E1190-7497-7528-C6BF-62BA1B54D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6360" y="4287838"/>
            <a:ext cx="7866296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2800" b="1" dirty="0"/>
              <a:t>Colin Roitt</a:t>
            </a:r>
            <a:r>
              <a:rPr lang="en-GB" sz="2800" dirty="0"/>
              <a:t>, Simon </a:t>
            </a:r>
            <a:r>
              <a:rPr lang="en-GB" sz="2800" dirty="0" err="1"/>
              <a:t>Hickinbotham</a:t>
            </a:r>
            <a:r>
              <a:rPr lang="en-GB" sz="2800" dirty="0"/>
              <a:t>, Andy M. Tyrrell</a:t>
            </a:r>
          </a:p>
          <a:p>
            <a:pPr algn="l"/>
            <a:r>
              <a:rPr lang="en-GB" sz="2800" dirty="0"/>
              <a:t>University Of York, School of Physics, Engineering and Technology</a:t>
            </a:r>
          </a:p>
          <a:p>
            <a:pPr algn="l"/>
            <a:r>
              <a:rPr lang="en-GB" sz="2800" i="1" dirty="0"/>
              <a:t>Paper 56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DE1D0C-A075-D659-85B4-332D0D54106D}"/>
              </a:ext>
            </a:extLst>
          </p:cNvPr>
          <p:cNvCxnSpPr>
            <a:cxnSpLocks/>
          </p:cNvCxnSpPr>
          <p:nvPr/>
        </p:nvCxnSpPr>
        <p:spPr>
          <a:xfrm>
            <a:off x="960120" y="2849880"/>
            <a:ext cx="0" cy="2695514"/>
          </a:xfrm>
          <a:prstGeom prst="line">
            <a:avLst/>
          </a:prstGeom>
          <a:ln w="76200">
            <a:solidFill>
              <a:srgbClr val="66B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EF83545C-7E7F-00A1-2ED4-D24CFC03F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43" y="162052"/>
            <a:ext cx="2253327" cy="944021"/>
          </a:xfrm>
          <a:prstGeom prst="rect">
            <a:avLst/>
          </a:prstGeom>
        </p:spPr>
      </p:pic>
      <p:pic>
        <p:nvPicPr>
          <p:cNvPr id="3084" name="Picture 12" descr="Engineering and Physical Sciences Research Council">
            <a:extLst>
              <a:ext uri="{FF2B5EF4-FFF2-40B4-BE49-F238E27FC236}">
                <a16:creationId xmlns:a16="http://schemas.microsoft.com/office/drawing/2014/main" id="{24D55CFE-3E5D-8E53-42EE-9C40D87C3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690" y="162051"/>
            <a:ext cx="1133752" cy="94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85257A0-6283-ACD4-B3A3-FDEE4A9F1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019" y="246349"/>
            <a:ext cx="843349" cy="8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64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17016</TotalTime>
  <Words>1054</Words>
  <Application>Microsoft Office PowerPoint</Application>
  <PresentationFormat>Widescreen</PresentationFormat>
  <Paragraphs>135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Enough is Enough: Learning to Stop in Generative Systems</vt:lpstr>
      <vt:lpstr>Evolution vs Design</vt:lpstr>
      <vt:lpstr>Evolve this car chassis</vt:lpstr>
      <vt:lpstr>Biologically inspired approach</vt:lpstr>
      <vt:lpstr>Swapping out Gene Regulatory Networks</vt:lpstr>
      <vt:lpstr>Stopping problem</vt:lpstr>
      <vt:lpstr>Thinking with Recursion</vt:lpstr>
      <vt:lpstr>The flow of memory – over one step</vt:lpstr>
      <vt:lpstr>Problem 1: Setup</vt:lpstr>
      <vt:lpstr>Emergent properties - stopping</vt:lpstr>
      <vt:lpstr>Investigation into Memory</vt:lpstr>
      <vt:lpstr>Clamping input values of a typical individual </vt:lpstr>
      <vt:lpstr>Known stopping condition</vt:lpstr>
      <vt:lpstr>Problem 2: Setup</vt:lpstr>
      <vt:lpstr>Complex systems cannot keep up…</vt:lpstr>
      <vt:lpstr>Key takeaways</vt:lpstr>
      <vt:lpstr>Enough is Enough: Learning to Stop in Generative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Enough is Enough: Learning to Stop</dc:title>
  <dc:creator>Colin Roitt</dc:creator>
  <cp:lastModifiedBy>Colin Roitt</cp:lastModifiedBy>
  <cp:revision>1</cp:revision>
  <dcterms:created xsi:type="dcterms:W3CDTF">2024-03-05T18:01:58Z</dcterms:created>
  <dcterms:modified xsi:type="dcterms:W3CDTF">2024-04-02T18:34:27Z</dcterms:modified>
</cp:coreProperties>
</file>